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2.xml" ContentType="application/vnd.openxmlformats-officedocument.presentationml.tags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59" r:id="rId5"/>
    <p:sldId id="335" r:id="rId6"/>
    <p:sldId id="373" r:id="rId7"/>
    <p:sldId id="427" r:id="rId8"/>
    <p:sldId id="429" r:id="rId9"/>
    <p:sldId id="396" r:id="rId10"/>
    <p:sldId id="385" r:id="rId11"/>
    <p:sldId id="803" r:id="rId12"/>
    <p:sldId id="388" r:id="rId13"/>
    <p:sldId id="400" r:id="rId14"/>
    <p:sldId id="408" r:id="rId15"/>
    <p:sldId id="438" r:id="rId16"/>
    <p:sldId id="412" r:id="rId17"/>
    <p:sldId id="415" r:id="rId18"/>
    <p:sldId id="430" r:id="rId19"/>
    <p:sldId id="802" r:id="rId20"/>
    <p:sldId id="433" r:id="rId21"/>
    <p:sldId id="431" r:id="rId22"/>
    <p:sldId id="435" r:id="rId23"/>
    <p:sldId id="432" r:id="rId24"/>
    <p:sldId id="436" r:id="rId25"/>
    <p:sldId id="35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E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21" autoAdjust="0"/>
    <p:restoredTop sz="83687" autoAdjust="0"/>
  </p:normalViewPr>
  <p:slideViewPr>
    <p:cSldViewPr snapToGrid="0">
      <p:cViewPr varScale="1">
        <p:scale>
          <a:sx n="69" d="100"/>
          <a:sy n="69" d="100"/>
        </p:scale>
        <p:origin x="133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D734F-F5B2-814D-B594-8284881C74FE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479C1D-2C4B-CF47-9B4D-55FE81F98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019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 the last decades, imaging has already undergone huge changes</a:t>
            </a:r>
          </a:p>
          <a:p>
            <a:endParaRPr lang="en-US" dirty="0"/>
          </a:p>
          <a:p>
            <a:r>
              <a:rPr lang="en-US" dirty="0"/>
              <a:t>..</a:t>
            </a:r>
          </a:p>
          <a:p>
            <a:r>
              <a:rPr lang="en-US" dirty="0"/>
              <a:t>..</a:t>
            </a:r>
          </a:p>
          <a:p>
            <a:r>
              <a:rPr lang="en-US" dirty="0"/>
              <a:t>..</a:t>
            </a:r>
          </a:p>
          <a:p>
            <a:endParaRPr lang="en-US" dirty="0"/>
          </a:p>
          <a:p>
            <a:r>
              <a:rPr lang="en-US" dirty="0"/>
              <a:t>What might be less clear is how this will actually affect clinical care for patients with myeloma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64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96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55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464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00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Schematic of muscle tissue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99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?Consider explaining red / yellow marrow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59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Consistent differentiator of benign vs malignant in bone lesions</a:t>
            </a:r>
          </a:p>
          <a:p>
            <a:r>
              <a:rPr lang="en-US" dirty="0"/>
              <a:t>Very consistent across tissue types and different pathology (for both benign and malignant)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192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3/613 cases demonstrated macroscopic intralesional fat on CT or MRI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717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Consistent differentiator of benign vs malignant in bone lesions</a:t>
            </a:r>
          </a:p>
          <a:p>
            <a:r>
              <a:rPr lang="en-US" dirty="0"/>
              <a:t>Very consistent across tissue types and different pathology (for both benign and malignant)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193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271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QSM can differentiate between calcification and air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97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483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8A993A-545A-D24E-962F-892E40ED5C01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7053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one example of a fingerprinting approach where the fat-water separation is actually dictionary based., here they use a single dictionary (which was actually obtained by combining two separate dictionaries for water and fat) to achieve fat-water separation as well as quantification of T1 for both fat and water components.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50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76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68CE4E-B2BA-B441-80A8-4FBE1710ECF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956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6F4D7D41-32EF-BE01-7880-37EF60AF02D4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F002BC-E540-8C15-821D-160E05DF8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CD842-9CE3-907B-BF4B-64023766B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68D12-37FD-8694-B5CF-B6332C8BC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AA411-1A47-3CA8-FF77-6BD51174A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D156B-3DBE-39FF-7CDD-2786D9E0F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A61574-0D1B-1F57-4DAB-D96E11B8B0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020877" y="4671094"/>
            <a:ext cx="3332923" cy="136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20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FF643-DCBF-6893-03D8-BC56E6E69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CEA32-DA79-6DE1-79C0-24D40F8B9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FC6A1-B3A7-A5E7-FDA0-A703161A5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0123-5D4D-3A91-F9FB-96F9EF4FD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3190A4-F3F6-95B2-BAB2-35C6C9A460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29191" y="5916225"/>
            <a:ext cx="2094641" cy="941775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153D325F-0357-34CF-5047-2D98F5EB25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5" t="12667"/>
          <a:stretch/>
        </p:blipFill>
        <p:spPr>
          <a:xfrm>
            <a:off x="0" y="0"/>
            <a:ext cx="1390650" cy="269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068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64B-8686-C754-72CE-E641BAE87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117608-D473-215E-43E7-C610874BF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B20A6-EE8C-A1C8-8A5C-211AC060C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2BBB4-D8A3-35B8-196C-1D90AD0B0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043B0-89BF-3484-407B-D6FF0C60A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043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A6F91-91BF-1987-5748-1F10F2C90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33ED0-955A-0477-533F-06C1A1577E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8F7B3-82C5-D8C5-7F6A-E56A2C52C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2D349-1392-984B-20E5-273546B75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F1A844-5A7E-38C3-F63F-F91DC72C8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3F46E-E7BA-9A5C-3BBF-4DAEEDB76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776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05CF1-AF7F-506E-8E18-B5C8B13E3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A3D00-5821-F06F-BDE3-CD49D803A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E2BDE7-C139-966E-20A0-A14A6E4CE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DE3971-8BCB-D392-2632-20DAE73A5F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554B-D75D-62DC-6B50-751E06260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60292-86CF-6AEA-F041-591A26BF4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7BC96F-0DD1-791B-AD1F-C469C65F4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3EBD4F-FB5A-FB03-7E9B-6695BDC24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353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C8C0C-58C9-BCD9-F00A-CCC924B7E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DEA677-2BDD-7112-E92F-DCB96C395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5E6C98-ED53-4272-A65B-D41D92019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AAD7B2-91F0-CA37-EC29-908C0F235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559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EAF790-E790-A78E-D37E-C2D83D7E1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823F58-ED58-9E5B-C9D7-EB64C9DB2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6D8D2-B3C0-60A2-5267-9CC9B1C2D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220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1680-774F-9F4E-3195-A974904DE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94922-1F4C-6179-DD58-E098F90E0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D847C-AA20-F4E4-6D32-AA87DE5E29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5AEFAC-A2FB-8857-0987-155C8FE1A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2F708-2222-C895-97E6-08C6B96F0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EE42F-0A23-039A-F1E1-59B497F04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81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2AE7E-C2C5-CD6A-945A-4DC41F347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78D8ED-F365-5977-9D6E-94526BE54B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B3B8D-B36E-F438-F77E-2BFF705F7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7C4C2D-903A-0BC2-0AD7-552BA5013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92E967-5BCA-D6EF-3ED2-BC907C001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D1BDAC-9EB7-BE2D-72EE-CED3725A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467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9C443-9C48-274E-BE2F-F5F6ED6C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CEF822-086B-8FEF-5ECB-DD58C4254C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8B8E7-026F-B5A9-A84D-2FBB266FF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36A83-EB01-DB5C-A046-289C362B1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05641-5B99-C92E-5FA6-7067AA4DE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03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DB0830-9EAF-6CA8-AAED-DC5101CB1C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0B919C-FB27-8225-DD0A-68AA6DB1A2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E7533-7182-9911-48E4-3BFBAA69C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96103-F7C2-9765-1F0C-D38843423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DDE92-B294-1FB0-76DC-531353FC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945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9932" y="397054"/>
            <a:ext cx="9941051" cy="1034876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buFontTx/>
              <a:buNone/>
              <a:defRPr sz="3360"/>
            </a:lvl1pPr>
            <a:lvl2pPr marL="0" indent="0">
              <a:lnSpc>
                <a:spcPct val="85000"/>
              </a:lnSpc>
              <a:spcBef>
                <a:spcPts val="0"/>
              </a:spcBef>
              <a:buFontTx/>
              <a:buNone/>
              <a:defRPr sz="3360">
                <a:solidFill>
                  <a:schemeClr val="tx2">
                    <a:lumMod val="60000"/>
                    <a:lumOff val="40000"/>
                  </a:schemeClr>
                </a:solidFill>
              </a:defRPr>
            </a:lvl2pPr>
            <a:lvl3pPr marL="0" indent="0">
              <a:lnSpc>
                <a:spcPct val="85000"/>
              </a:lnSpc>
              <a:buFontTx/>
              <a:buNone/>
              <a:defRPr sz="4080"/>
            </a:lvl3pPr>
            <a:lvl4pPr marL="0" indent="0">
              <a:lnSpc>
                <a:spcPct val="85000"/>
              </a:lnSpc>
              <a:buFontTx/>
              <a:buNone/>
              <a:defRPr sz="4080"/>
            </a:lvl4pPr>
            <a:lvl5pPr marL="0" indent="0">
              <a:lnSpc>
                <a:spcPct val="85000"/>
              </a:lnSpc>
              <a:buFontTx/>
              <a:buNone/>
              <a:defRPr sz="408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334437" y="1879600"/>
            <a:ext cx="11400367" cy="4460875"/>
          </a:xfrm>
        </p:spPr>
        <p:txBody>
          <a:bodyPr/>
          <a:lstStyle>
            <a:lvl1pPr>
              <a:defRPr sz="2160"/>
            </a:lvl1pPr>
            <a:lvl3pPr marL="868658" indent="-335272">
              <a:defRPr sz="2160"/>
            </a:lvl3pPr>
            <a:lvl4pPr marL="640064" indent="-320032">
              <a:defRPr sz="2160"/>
            </a:lvl4pPr>
            <a:lvl5pPr marL="1082013" indent="-335272">
              <a:defRPr sz="216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3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16694" y="6340475"/>
            <a:ext cx="1291167" cy="323851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4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D9746B7-C67A-7E45-A47D-2DC33C4C157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9" name="Rounded Rectangle 8"/>
          <p:cNvSpPr/>
          <p:nvPr userDrawn="1"/>
        </p:nvSpPr>
        <p:spPr>
          <a:xfrm>
            <a:off x="334440" y="1571627"/>
            <a:ext cx="5185833" cy="127000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160"/>
          </a:p>
        </p:txBody>
      </p:sp>
    </p:spTree>
    <p:extLst>
      <p:ext uri="{BB962C8B-B14F-4D97-AF65-F5344CB8AC3E}">
        <p14:creationId xmlns:p14="http://schemas.microsoft.com/office/powerpoint/2010/main" val="28842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D8BC25-5D16-9E46-AA22-12B5D28D0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484499-D7C6-CF2C-EB46-C9AA93A7A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97768-A113-D506-E94F-D2CDF1F715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31BE5-2DA8-4F4C-97B0-49E2A7169E2A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F5E38-E194-90CA-6416-DFD76FDCD5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87B0F-C207-B779-ADEC-668A92CFB8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87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openxmlformats.org/officeDocument/2006/relationships/image" Target="../media/image13.png"/><Relationship Id="rId10" Type="http://schemas.openxmlformats.org/officeDocument/2006/relationships/image" Target="../media/image18.emf"/><Relationship Id="rId4" Type="http://schemas.openxmlformats.org/officeDocument/2006/relationships/image" Target="../media/image12.gif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9.t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tif"/><Relationship Id="rId3" Type="http://schemas.openxmlformats.org/officeDocument/2006/relationships/image" Target="../media/image33.gif"/><Relationship Id="rId7" Type="http://schemas.openxmlformats.org/officeDocument/2006/relationships/image" Target="../media/image37.t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tif"/><Relationship Id="rId11" Type="http://schemas.openxmlformats.org/officeDocument/2006/relationships/image" Target="../media/image41.tif"/><Relationship Id="rId5" Type="http://schemas.openxmlformats.org/officeDocument/2006/relationships/image" Target="../media/image35.gif"/><Relationship Id="rId10" Type="http://schemas.openxmlformats.org/officeDocument/2006/relationships/image" Target="../media/image40.tif"/><Relationship Id="rId4" Type="http://schemas.openxmlformats.org/officeDocument/2006/relationships/image" Target="../media/image34.gif"/><Relationship Id="rId9" Type="http://schemas.openxmlformats.org/officeDocument/2006/relationships/image" Target="../media/image39.t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7" Type="http://schemas.openxmlformats.org/officeDocument/2006/relationships/image" Target="../media/image5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179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FC13EDAC-CE84-D81A-B896-52ED7F3A183D}"/>
              </a:ext>
            </a:extLst>
          </p:cNvPr>
          <p:cNvSpPr txBox="1">
            <a:spLocks/>
          </p:cNvSpPr>
          <p:nvPr/>
        </p:nvSpPr>
        <p:spPr>
          <a:xfrm>
            <a:off x="288179" y="2465003"/>
            <a:ext cx="7343435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Dr Tim Bray,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MBBChir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, PhD, FRCR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Centre for Medical Imaging, University College London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Department of Imaging, University College London Hospitals</a:t>
            </a: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995AB3-D3FE-B989-B9AB-CA3F2311809A}"/>
              </a:ext>
            </a:extLst>
          </p:cNvPr>
          <p:cNvSpPr/>
          <p:nvPr/>
        </p:nvSpPr>
        <p:spPr>
          <a:xfrm>
            <a:off x="268721" y="1267555"/>
            <a:ext cx="90783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The next 25 years:</a:t>
            </a:r>
          </a:p>
          <a:p>
            <a:r>
              <a:rPr lang="en-US" sz="3200" b="1" dirty="0">
                <a:latin typeface="Arial"/>
                <a:cs typeface="Arial"/>
              </a:rPr>
              <a:t>A Vision for Myeloma Imaging</a:t>
            </a:r>
            <a:endParaRPr lang="en-US" sz="3200" dirty="0"/>
          </a:p>
        </p:txBody>
      </p:sp>
      <p:pic>
        <p:nvPicPr>
          <p:cNvPr id="10" name="Picture 8" descr="DarkBlue1024">
            <a:extLst>
              <a:ext uri="{FF2B5EF4-FFF2-40B4-BE49-F238E27FC236}">
                <a16:creationId xmlns:a16="http://schemas.microsoft.com/office/drawing/2014/main" id="{C9C5FDD5-0DF1-A48E-EB6A-511C38281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756" y="156962"/>
            <a:ext cx="12462933" cy="72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F42918-61E8-1196-16E2-72C3465253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8101" y="42923"/>
            <a:ext cx="1079377" cy="10843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D25332F-BD78-97D1-DCE1-9F3192056E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077" y="1042685"/>
            <a:ext cx="2844923" cy="397264"/>
          </a:xfrm>
          <a:prstGeom prst="rect">
            <a:avLst/>
          </a:prstGeom>
        </p:spPr>
      </p:pic>
      <p:pic>
        <p:nvPicPr>
          <p:cNvPr id="74" name="Picture 4" descr="Funded By Nihr Logo, HD Png Download , Transparent Png Image - PNGitem">
            <a:extLst>
              <a:ext uri="{FF2B5EF4-FFF2-40B4-BE49-F238E27FC236}">
                <a16:creationId xmlns:a16="http://schemas.microsoft.com/office/drawing/2014/main" id="{37CFFE37-0A3A-0890-E8F3-151B8E3AE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787" y="1439949"/>
            <a:ext cx="1691680" cy="42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ome | CIG-UCL">
            <a:extLst>
              <a:ext uri="{FF2B5EF4-FFF2-40B4-BE49-F238E27FC236}">
                <a16:creationId xmlns:a16="http://schemas.microsoft.com/office/drawing/2014/main" id="{BE953BCF-95DB-D221-1C8C-774EB5646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960" y="-232003"/>
            <a:ext cx="1469259" cy="1469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4952996-363C-10CE-4364-420CA9676A39}"/>
              </a:ext>
            </a:extLst>
          </p:cNvPr>
          <p:cNvGrpSpPr/>
          <p:nvPr/>
        </p:nvGrpSpPr>
        <p:grpSpPr>
          <a:xfrm>
            <a:off x="417608" y="3794433"/>
            <a:ext cx="2404533" cy="2320475"/>
            <a:chOff x="151633" y="1180758"/>
            <a:chExt cx="3183626" cy="33123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39F1FE-CE94-A8AD-A810-816AA202A16A}"/>
                </a:ext>
              </a:extLst>
            </p:cNvPr>
            <p:cNvSpPr/>
            <p:nvPr/>
          </p:nvSpPr>
          <p:spPr>
            <a:xfrm>
              <a:off x="162977" y="1180759"/>
              <a:ext cx="3159531" cy="33123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2BDEF2D-E637-1569-6134-70B6EACB4A30}"/>
                </a:ext>
              </a:extLst>
            </p:cNvPr>
            <p:cNvSpPr/>
            <p:nvPr/>
          </p:nvSpPr>
          <p:spPr>
            <a:xfrm>
              <a:off x="232607" y="1857635"/>
              <a:ext cx="401280" cy="38560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C7B9135-71CC-9FDE-8D07-88573216936C}"/>
                </a:ext>
              </a:extLst>
            </p:cNvPr>
            <p:cNvSpPr/>
            <p:nvPr/>
          </p:nvSpPr>
          <p:spPr>
            <a:xfrm>
              <a:off x="433247" y="1319301"/>
              <a:ext cx="401280" cy="38560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F85BB9E-6DD9-C5F9-8B8F-F91C6B1154F6}"/>
                </a:ext>
              </a:extLst>
            </p:cNvPr>
            <p:cNvSpPr/>
            <p:nvPr/>
          </p:nvSpPr>
          <p:spPr>
            <a:xfrm>
              <a:off x="967201" y="3761031"/>
              <a:ext cx="401280" cy="38560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76F947F-5F4F-480D-D561-F651347A43C1}"/>
                </a:ext>
              </a:extLst>
            </p:cNvPr>
            <p:cNvSpPr/>
            <p:nvPr/>
          </p:nvSpPr>
          <p:spPr>
            <a:xfrm>
              <a:off x="701859" y="2096883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02CF0C5-BBA7-ECB6-CBF7-A78495DA7C08}"/>
                </a:ext>
              </a:extLst>
            </p:cNvPr>
            <p:cNvSpPr/>
            <p:nvPr/>
          </p:nvSpPr>
          <p:spPr>
            <a:xfrm>
              <a:off x="876895" y="1649029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F691AAC-ED71-2C79-769D-84916512236D}"/>
                </a:ext>
              </a:extLst>
            </p:cNvPr>
            <p:cNvSpPr/>
            <p:nvPr/>
          </p:nvSpPr>
          <p:spPr>
            <a:xfrm>
              <a:off x="1276565" y="1398685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79CFED3-FEAA-34FB-9BBD-999C6FB14EDF}"/>
                </a:ext>
              </a:extLst>
            </p:cNvPr>
            <p:cNvSpPr/>
            <p:nvPr/>
          </p:nvSpPr>
          <p:spPr>
            <a:xfrm>
              <a:off x="2427595" y="2526071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E3DAB22-49BA-C90C-DC96-5FF5425E4A79}"/>
                </a:ext>
              </a:extLst>
            </p:cNvPr>
            <p:cNvSpPr/>
            <p:nvPr/>
          </p:nvSpPr>
          <p:spPr>
            <a:xfrm>
              <a:off x="2547428" y="2024123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EF35F0E-EE24-6AC1-AA9B-A5D3AEF58DE7}"/>
                </a:ext>
              </a:extLst>
            </p:cNvPr>
            <p:cNvSpPr/>
            <p:nvPr/>
          </p:nvSpPr>
          <p:spPr>
            <a:xfrm>
              <a:off x="2564385" y="1500899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96BF88F-0C17-30B7-E3FD-E1C61ECC477D}"/>
                </a:ext>
              </a:extLst>
            </p:cNvPr>
            <p:cNvSpPr/>
            <p:nvPr/>
          </p:nvSpPr>
          <p:spPr>
            <a:xfrm>
              <a:off x="2139220" y="2941574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9B9B582-3CAA-6410-396F-305A6F11F684}"/>
                </a:ext>
              </a:extLst>
            </p:cNvPr>
            <p:cNvSpPr/>
            <p:nvPr/>
          </p:nvSpPr>
          <p:spPr>
            <a:xfrm>
              <a:off x="2021725" y="3911877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C96EDEF-6FF5-B7C9-FA77-7E2A83100AA0}"/>
                </a:ext>
              </a:extLst>
            </p:cNvPr>
            <p:cNvSpPr/>
            <p:nvPr/>
          </p:nvSpPr>
          <p:spPr>
            <a:xfrm>
              <a:off x="1035170" y="3304913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17DCC52-0719-A802-CC8A-9FCC0C100E3B}"/>
                </a:ext>
              </a:extLst>
            </p:cNvPr>
            <p:cNvSpPr/>
            <p:nvPr/>
          </p:nvSpPr>
          <p:spPr>
            <a:xfrm>
              <a:off x="296186" y="2496156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6DBEB52-E153-D610-1A5A-EC583387A3BE}"/>
                </a:ext>
              </a:extLst>
            </p:cNvPr>
            <p:cNvSpPr/>
            <p:nvPr/>
          </p:nvSpPr>
          <p:spPr>
            <a:xfrm>
              <a:off x="511082" y="3588743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DDAACB4-515E-BEF2-189B-B41F876ADA8A}"/>
                </a:ext>
              </a:extLst>
            </p:cNvPr>
            <p:cNvSpPr/>
            <p:nvPr/>
          </p:nvSpPr>
          <p:spPr>
            <a:xfrm>
              <a:off x="697484" y="2634858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3BEDE20-C4DA-B7AE-14A3-8839A99488B0}"/>
                </a:ext>
              </a:extLst>
            </p:cNvPr>
            <p:cNvSpPr/>
            <p:nvPr/>
          </p:nvSpPr>
          <p:spPr>
            <a:xfrm>
              <a:off x="1140295" y="2008336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D62DA48-8F39-D8DB-129F-BB656316EC15}"/>
                </a:ext>
              </a:extLst>
            </p:cNvPr>
            <p:cNvSpPr/>
            <p:nvPr/>
          </p:nvSpPr>
          <p:spPr>
            <a:xfrm>
              <a:off x="992634" y="1403536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DDCF0B5-9735-7BE5-A8FD-F1F1B49D791D}"/>
                </a:ext>
              </a:extLst>
            </p:cNvPr>
            <p:cNvSpPr/>
            <p:nvPr/>
          </p:nvSpPr>
          <p:spPr>
            <a:xfrm>
              <a:off x="296186" y="2905092"/>
              <a:ext cx="190777" cy="201751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CB3FA9A-2EF9-4933-0570-53492F99B5E4}"/>
                </a:ext>
              </a:extLst>
            </p:cNvPr>
            <p:cNvSpPr/>
            <p:nvPr/>
          </p:nvSpPr>
          <p:spPr>
            <a:xfrm>
              <a:off x="1309741" y="1791404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7829913-50D4-0002-8D8B-FC5F819755B4}"/>
                </a:ext>
              </a:extLst>
            </p:cNvPr>
            <p:cNvSpPr/>
            <p:nvPr/>
          </p:nvSpPr>
          <p:spPr>
            <a:xfrm>
              <a:off x="1034838" y="2370298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42AD2B7-ED2C-A4D6-D81A-89465C4D085C}"/>
                </a:ext>
              </a:extLst>
            </p:cNvPr>
            <p:cNvSpPr/>
            <p:nvPr/>
          </p:nvSpPr>
          <p:spPr>
            <a:xfrm>
              <a:off x="704081" y="3391096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16407E7-21AB-F5D8-B1D8-F57EA4092CC1}"/>
                </a:ext>
              </a:extLst>
            </p:cNvPr>
            <p:cNvSpPr/>
            <p:nvPr/>
          </p:nvSpPr>
          <p:spPr>
            <a:xfrm>
              <a:off x="1328476" y="2574574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B8D97CB-A465-C617-DCC1-9FC7FF069A83}"/>
                </a:ext>
              </a:extLst>
            </p:cNvPr>
            <p:cNvSpPr/>
            <p:nvPr/>
          </p:nvSpPr>
          <p:spPr>
            <a:xfrm>
              <a:off x="1647700" y="2388826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1FDFC06-860D-BD35-DB68-E66D43C805A8}"/>
                </a:ext>
              </a:extLst>
            </p:cNvPr>
            <p:cNvSpPr/>
            <p:nvPr/>
          </p:nvSpPr>
          <p:spPr>
            <a:xfrm>
              <a:off x="2714083" y="2877315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6D6C6DA-D1EF-C745-86A5-55F6AA8EDC35}"/>
                </a:ext>
              </a:extLst>
            </p:cNvPr>
            <p:cNvSpPr/>
            <p:nvPr/>
          </p:nvSpPr>
          <p:spPr>
            <a:xfrm>
              <a:off x="644578" y="3948058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1B89504-20B6-14F8-07E2-548688A3FEC3}"/>
                </a:ext>
              </a:extLst>
            </p:cNvPr>
            <p:cNvSpPr/>
            <p:nvPr/>
          </p:nvSpPr>
          <p:spPr>
            <a:xfrm>
              <a:off x="2934303" y="2781171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BC3DD10-F844-8ADC-4510-27DBFA9F09EF}"/>
                </a:ext>
              </a:extLst>
            </p:cNvPr>
            <p:cNvSpPr/>
            <p:nvPr/>
          </p:nvSpPr>
          <p:spPr>
            <a:xfrm>
              <a:off x="3092960" y="2531772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3372EEE-5712-E056-D183-23F85A94D843}"/>
                </a:ext>
              </a:extLst>
            </p:cNvPr>
            <p:cNvSpPr/>
            <p:nvPr/>
          </p:nvSpPr>
          <p:spPr>
            <a:xfrm>
              <a:off x="2188380" y="3341031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3258BEA-70EC-B58D-AA1B-C143BC55DA0E}"/>
                </a:ext>
              </a:extLst>
            </p:cNvPr>
            <p:cNvSpPr/>
            <p:nvPr/>
          </p:nvSpPr>
          <p:spPr>
            <a:xfrm>
              <a:off x="2210488" y="4257020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838B885-33CB-20AF-5BCE-65DC8C3CB825}"/>
                </a:ext>
              </a:extLst>
            </p:cNvPr>
            <p:cNvSpPr/>
            <p:nvPr/>
          </p:nvSpPr>
          <p:spPr>
            <a:xfrm>
              <a:off x="254536" y="3588743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C8986E4E-3BBB-1CA4-A836-008545AA0A7E}"/>
                </a:ext>
              </a:extLst>
            </p:cNvPr>
            <p:cNvSpPr/>
            <p:nvPr/>
          </p:nvSpPr>
          <p:spPr>
            <a:xfrm>
              <a:off x="1452507" y="3881291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A378FD0-8CDD-AA21-4D40-7A46AF72E500}"/>
                </a:ext>
              </a:extLst>
            </p:cNvPr>
            <p:cNvSpPr/>
            <p:nvPr/>
          </p:nvSpPr>
          <p:spPr>
            <a:xfrm>
              <a:off x="2547842" y="3992460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BB258BCC-014C-AA66-F774-1CBE37961835}"/>
                </a:ext>
              </a:extLst>
            </p:cNvPr>
            <p:cNvSpPr/>
            <p:nvPr/>
          </p:nvSpPr>
          <p:spPr>
            <a:xfrm>
              <a:off x="1391278" y="4222791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684066D1-E29A-D2A6-9D60-BF5B96C2F1EA}"/>
                </a:ext>
              </a:extLst>
            </p:cNvPr>
            <p:cNvSpPr/>
            <p:nvPr/>
          </p:nvSpPr>
          <p:spPr>
            <a:xfrm>
              <a:off x="1834089" y="3596269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A450423-4A3E-F359-BD70-0D5A0397333E}"/>
                </a:ext>
              </a:extLst>
            </p:cNvPr>
            <p:cNvSpPr/>
            <p:nvPr/>
          </p:nvSpPr>
          <p:spPr>
            <a:xfrm>
              <a:off x="1944203" y="3254614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7924AF6-2AA2-1505-C192-48B6B5C59490}"/>
                </a:ext>
              </a:extLst>
            </p:cNvPr>
            <p:cNvSpPr/>
            <p:nvPr/>
          </p:nvSpPr>
          <p:spPr>
            <a:xfrm>
              <a:off x="1728632" y="3958231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40FE9339-7FD1-4307-69E6-D21EE959D455}"/>
                </a:ext>
              </a:extLst>
            </p:cNvPr>
            <p:cNvSpPr/>
            <p:nvPr/>
          </p:nvSpPr>
          <p:spPr>
            <a:xfrm>
              <a:off x="991122" y="2592086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89BA08D2-0F35-3F7E-D37C-02BFF0AA8F80}"/>
                </a:ext>
              </a:extLst>
            </p:cNvPr>
            <p:cNvSpPr/>
            <p:nvPr/>
          </p:nvSpPr>
          <p:spPr>
            <a:xfrm>
              <a:off x="1433933" y="1965564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3F67315-FFF1-217E-716B-FF40614BFFAD}"/>
                </a:ext>
              </a:extLst>
            </p:cNvPr>
            <p:cNvSpPr/>
            <p:nvPr/>
          </p:nvSpPr>
          <p:spPr>
            <a:xfrm>
              <a:off x="1604213" y="1675219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772CB49-564D-3F02-3A8B-8AB0A5C2B549}"/>
                </a:ext>
              </a:extLst>
            </p:cNvPr>
            <p:cNvSpPr/>
            <p:nvPr/>
          </p:nvSpPr>
          <p:spPr>
            <a:xfrm>
              <a:off x="1328476" y="2327526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CCD5CC36-6440-72AF-8DE8-7AA8C73E73C3}"/>
                </a:ext>
              </a:extLst>
            </p:cNvPr>
            <p:cNvSpPr/>
            <p:nvPr/>
          </p:nvSpPr>
          <p:spPr>
            <a:xfrm>
              <a:off x="1770343" y="1470081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7A0B42F6-1172-3E21-6F93-4511E75864A2}"/>
                </a:ext>
              </a:extLst>
            </p:cNvPr>
            <p:cNvSpPr/>
            <p:nvPr/>
          </p:nvSpPr>
          <p:spPr>
            <a:xfrm>
              <a:off x="2170326" y="1338863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BBF50B0A-F3A9-28E9-5890-F97EE1705CFA}"/>
                </a:ext>
              </a:extLst>
            </p:cNvPr>
            <p:cNvSpPr/>
            <p:nvPr/>
          </p:nvSpPr>
          <p:spPr>
            <a:xfrm>
              <a:off x="1891650" y="2128115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509FCA14-0AA5-62D4-1B07-97196C276358}"/>
                </a:ext>
              </a:extLst>
            </p:cNvPr>
            <p:cNvSpPr/>
            <p:nvPr/>
          </p:nvSpPr>
          <p:spPr>
            <a:xfrm>
              <a:off x="1311751" y="3609989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B26C36B2-5F6D-727B-4E97-9DFD75A950B7}"/>
                </a:ext>
              </a:extLst>
            </p:cNvPr>
            <p:cNvSpPr/>
            <p:nvPr/>
          </p:nvSpPr>
          <p:spPr>
            <a:xfrm>
              <a:off x="868514" y="3553292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05127F3-8851-D75A-CFB4-828F9E514A82}"/>
                </a:ext>
              </a:extLst>
            </p:cNvPr>
            <p:cNvSpPr/>
            <p:nvPr/>
          </p:nvSpPr>
          <p:spPr>
            <a:xfrm>
              <a:off x="1734593" y="4240044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D5BC4403-683A-C3F7-4276-0CF51AE3F73C}"/>
                </a:ext>
              </a:extLst>
            </p:cNvPr>
            <p:cNvSpPr/>
            <p:nvPr/>
          </p:nvSpPr>
          <p:spPr>
            <a:xfrm>
              <a:off x="1649105" y="3345429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5AC3F573-7559-C6C8-5D51-1CFFBA0C83CD}"/>
                </a:ext>
              </a:extLst>
            </p:cNvPr>
            <p:cNvSpPr/>
            <p:nvPr/>
          </p:nvSpPr>
          <p:spPr>
            <a:xfrm>
              <a:off x="2776708" y="2335759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68C0B3A8-1708-849C-E0E4-FC11F00D2416}"/>
                </a:ext>
              </a:extLst>
            </p:cNvPr>
            <p:cNvSpPr/>
            <p:nvPr/>
          </p:nvSpPr>
          <p:spPr>
            <a:xfrm>
              <a:off x="2897696" y="1959342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314BB87-10C8-D6B9-F8FC-93609DE2617A}"/>
                </a:ext>
              </a:extLst>
            </p:cNvPr>
            <p:cNvSpPr/>
            <p:nvPr/>
          </p:nvSpPr>
          <p:spPr>
            <a:xfrm>
              <a:off x="3112910" y="1679800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5886FD55-1C2B-04F7-E0AD-C9AC9C9E81A6}"/>
                </a:ext>
              </a:extLst>
            </p:cNvPr>
            <p:cNvSpPr/>
            <p:nvPr/>
          </p:nvSpPr>
          <p:spPr>
            <a:xfrm>
              <a:off x="3091705" y="2138762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BDC1BAB7-84C9-7A35-E11D-DF173F8CA0E8}"/>
                </a:ext>
              </a:extLst>
            </p:cNvPr>
            <p:cNvSpPr/>
            <p:nvPr/>
          </p:nvSpPr>
          <p:spPr>
            <a:xfrm>
              <a:off x="2843402" y="2554421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19BE7A23-12A0-D7EA-7114-9DDF31DD45BE}"/>
                </a:ext>
              </a:extLst>
            </p:cNvPr>
            <p:cNvSpPr/>
            <p:nvPr/>
          </p:nvSpPr>
          <p:spPr>
            <a:xfrm>
              <a:off x="2561573" y="1232549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BA3595AE-288D-4693-9C75-2BB63C7E3F22}"/>
                </a:ext>
              </a:extLst>
            </p:cNvPr>
            <p:cNvSpPr/>
            <p:nvPr/>
          </p:nvSpPr>
          <p:spPr>
            <a:xfrm>
              <a:off x="2853966" y="1281602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05FB812A-2DCF-5DAA-1923-49C9337F246C}"/>
                </a:ext>
              </a:extLst>
            </p:cNvPr>
            <p:cNvSpPr/>
            <p:nvPr/>
          </p:nvSpPr>
          <p:spPr>
            <a:xfrm rot="17995373">
              <a:off x="3034516" y="2353901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6ED6B027-FB2E-0CB0-3BED-7DD2F8832878}"/>
                </a:ext>
              </a:extLst>
            </p:cNvPr>
            <p:cNvSpPr/>
            <p:nvPr/>
          </p:nvSpPr>
          <p:spPr>
            <a:xfrm>
              <a:off x="278973" y="1655441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C1DCF9D9-FA04-A773-814C-075ABF773FE3}"/>
                </a:ext>
              </a:extLst>
            </p:cNvPr>
            <p:cNvSpPr/>
            <p:nvPr/>
          </p:nvSpPr>
          <p:spPr>
            <a:xfrm>
              <a:off x="162977" y="2303868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41114ACE-3FBA-F145-D271-A3BD81C7C349}"/>
                </a:ext>
              </a:extLst>
            </p:cNvPr>
            <p:cNvSpPr/>
            <p:nvPr/>
          </p:nvSpPr>
          <p:spPr>
            <a:xfrm>
              <a:off x="516057" y="2234220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38C02E98-A661-72DB-0512-733B90EBC3FE}"/>
                </a:ext>
              </a:extLst>
            </p:cNvPr>
            <p:cNvSpPr/>
            <p:nvPr/>
          </p:nvSpPr>
          <p:spPr>
            <a:xfrm>
              <a:off x="679685" y="1844291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709BD60-4082-AD88-2228-F38B89941EB0}"/>
                </a:ext>
              </a:extLst>
            </p:cNvPr>
            <p:cNvSpPr/>
            <p:nvPr/>
          </p:nvSpPr>
          <p:spPr>
            <a:xfrm>
              <a:off x="151633" y="1180758"/>
              <a:ext cx="3183626" cy="2777121"/>
            </a:xfrm>
            <a:custGeom>
              <a:avLst/>
              <a:gdLst>
                <a:gd name="connsiteX0" fmla="*/ 1723545 w 3203689"/>
                <a:gd name="connsiteY0" fmla="*/ 0 h 2808984"/>
                <a:gd name="connsiteX1" fmla="*/ 1927476 w 3203689"/>
                <a:gd name="connsiteY1" fmla="*/ 480225 h 2808984"/>
                <a:gd name="connsiteX2" fmla="*/ 2006417 w 3203689"/>
                <a:gd name="connsiteY2" fmla="*/ 848616 h 2808984"/>
                <a:gd name="connsiteX3" fmla="*/ 1966946 w 3203689"/>
                <a:gd name="connsiteY3" fmla="*/ 1105174 h 2808984"/>
                <a:gd name="connsiteX4" fmla="*/ 1789329 w 3203689"/>
                <a:gd name="connsiteY4" fmla="*/ 1407781 h 2808984"/>
                <a:gd name="connsiteX5" fmla="*/ 1591977 w 3203689"/>
                <a:gd name="connsiteY5" fmla="*/ 1572242 h 2808984"/>
                <a:gd name="connsiteX6" fmla="*/ 1335418 w 3203689"/>
                <a:gd name="connsiteY6" fmla="*/ 1703810 h 2808984"/>
                <a:gd name="connsiteX7" fmla="*/ 973605 w 3203689"/>
                <a:gd name="connsiteY7" fmla="*/ 1782751 h 2808984"/>
                <a:gd name="connsiteX8" fmla="*/ 776253 w 3203689"/>
                <a:gd name="connsiteY8" fmla="*/ 1809065 h 2808984"/>
                <a:gd name="connsiteX9" fmla="*/ 453911 w 3203689"/>
                <a:gd name="connsiteY9" fmla="*/ 1953790 h 2808984"/>
                <a:gd name="connsiteX10" fmla="*/ 210509 w 3203689"/>
                <a:gd name="connsiteY10" fmla="*/ 2059045 h 2808984"/>
                <a:gd name="connsiteX11" fmla="*/ 32892 w 3203689"/>
                <a:gd name="connsiteY11" fmla="*/ 2151143 h 2808984"/>
                <a:gd name="connsiteX12" fmla="*/ 0 w 3203689"/>
                <a:gd name="connsiteY12" fmla="*/ 2486642 h 2808984"/>
                <a:gd name="connsiteX13" fmla="*/ 572322 w 3203689"/>
                <a:gd name="connsiteY13" fmla="*/ 2216927 h 2808984"/>
                <a:gd name="connsiteX14" fmla="*/ 828880 w 3203689"/>
                <a:gd name="connsiteY14" fmla="*/ 2091937 h 2808984"/>
                <a:gd name="connsiteX15" fmla="*/ 953870 w 3203689"/>
                <a:gd name="connsiteY15" fmla="*/ 2045888 h 2808984"/>
                <a:gd name="connsiteX16" fmla="*/ 1203850 w 3203689"/>
                <a:gd name="connsiteY16" fmla="*/ 2078780 h 2808984"/>
                <a:gd name="connsiteX17" fmla="*/ 1355154 w 3203689"/>
                <a:gd name="connsiteY17" fmla="*/ 2203770 h 2808984"/>
                <a:gd name="connsiteX18" fmla="*/ 1460408 w 3203689"/>
                <a:gd name="connsiteY18" fmla="*/ 2381387 h 2808984"/>
                <a:gd name="connsiteX19" fmla="*/ 1578820 w 3203689"/>
                <a:gd name="connsiteY19" fmla="*/ 2565583 h 2808984"/>
                <a:gd name="connsiteX20" fmla="*/ 1644604 w 3203689"/>
                <a:gd name="connsiteY20" fmla="*/ 2657681 h 2808984"/>
                <a:gd name="connsiteX21" fmla="*/ 2052466 w 3203689"/>
                <a:gd name="connsiteY21" fmla="*/ 2683994 h 2808984"/>
                <a:gd name="connsiteX22" fmla="*/ 2295867 w 3203689"/>
                <a:gd name="connsiteY22" fmla="*/ 2657681 h 2808984"/>
                <a:gd name="connsiteX23" fmla="*/ 2387965 w 3203689"/>
                <a:gd name="connsiteY23" fmla="*/ 2572161 h 2808984"/>
                <a:gd name="connsiteX24" fmla="*/ 2559004 w 3203689"/>
                <a:gd name="connsiteY24" fmla="*/ 2618210 h 2808984"/>
                <a:gd name="connsiteX25" fmla="*/ 2776092 w 3203689"/>
                <a:gd name="connsiteY25" fmla="*/ 2710308 h 2808984"/>
                <a:gd name="connsiteX26" fmla="*/ 3137905 w 3203689"/>
                <a:gd name="connsiteY26" fmla="*/ 2782671 h 2808984"/>
                <a:gd name="connsiteX27" fmla="*/ 3203689 w 3203689"/>
                <a:gd name="connsiteY27" fmla="*/ 2808984 h 2808984"/>
                <a:gd name="connsiteX28" fmla="*/ 3190532 w 3203689"/>
                <a:gd name="connsiteY28" fmla="*/ 2453750 h 2808984"/>
                <a:gd name="connsiteX29" fmla="*/ 2526112 w 3203689"/>
                <a:gd name="connsiteY29" fmla="*/ 2355074 h 2808984"/>
                <a:gd name="connsiteX30" fmla="*/ 2170877 w 3203689"/>
                <a:gd name="connsiteY30" fmla="*/ 2420858 h 2808984"/>
                <a:gd name="connsiteX31" fmla="*/ 1835378 w 3203689"/>
                <a:gd name="connsiteY31" fmla="*/ 2401123 h 2808984"/>
                <a:gd name="connsiteX32" fmla="*/ 1697231 w 3203689"/>
                <a:gd name="connsiteY32" fmla="*/ 2151143 h 2808984"/>
                <a:gd name="connsiteX33" fmla="*/ 1763016 w 3203689"/>
                <a:gd name="connsiteY33" fmla="*/ 1966947 h 2808984"/>
                <a:gd name="connsiteX34" fmla="*/ 1868270 w 3203689"/>
                <a:gd name="connsiteY34" fmla="*/ 1815643 h 2808984"/>
                <a:gd name="connsiteX35" fmla="*/ 2072201 w 3203689"/>
                <a:gd name="connsiteY35" fmla="*/ 1657761 h 2808984"/>
                <a:gd name="connsiteX36" fmla="*/ 2236662 w 3203689"/>
                <a:gd name="connsiteY36" fmla="*/ 1256478 h 2808984"/>
                <a:gd name="connsiteX37" fmla="*/ 2322181 w 3203689"/>
                <a:gd name="connsiteY37" fmla="*/ 1019655 h 2808984"/>
                <a:gd name="connsiteX38" fmla="*/ 2374808 w 3203689"/>
                <a:gd name="connsiteY38" fmla="*/ 789410 h 2808984"/>
                <a:gd name="connsiteX39" fmla="*/ 2368230 w 3203689"/>
                <a:gd name="connsiteY39" fmla="*/ 342078 h 2808984"/>
                <a:gd name="connsiteX40" fmla="*/ 2348495 w 3203689"/>
                <a:gd name="connsiteY40" fmla="*/ 65784 h 2808984"/>
                <a:gd name="connsiteX41" fmla="*/ 2302446 w 3203689"/>
                <a:gd name="connsiteY41" fmla="*/ 6579 h 2808984"/>
                <a:gd name="connsiteX42" fmla="*/ 1723545 w 3203689"/>
                <a:gd name="connsiteY42" fmla="*/ 0 h 280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203689" h="2808984">
                  <a:moveTo>
                    <a:pt x="1723545" y="0"/>
                  </a:moveTo>
                  <a:lnTo>
                    <a:pt x="1927476" y="480225"/>
                  </a:lnTo>
                  <a:lnTo>
                    <a:pt x="2006417" y="848616"/>
                  </a:lnTo>
                  <a:lnTo>
                    <a:pt x="1966946" y="1105174"/>
                  </a:lnTo>
                  <a:lnTo>
                    <a:pt x="1789329" y="1407781"/>
                  </a:lnTo>
                  <a:lnTo>
                    <a:pt x="1591977" y="1572242"/>
                  </a:lnTo>
                  <a:lnTo>
                    <a:pt x="1335418" y="1703810"/>
                  </a:lnTo>
                  <a:lnTo>
                    <a:pt x="973605" y="1782751"/>
                  </a:lnTo>
                  <a:lnTo>
                    <a:pt x="776253" y="1809065"/>
                  </a:lnTo>
                  <a:lnTo>
                    <a:pt x="453911" y="1953790"/>
                  </a:lnTo>
                  <a:lnTo>
                    <a:pt x="210509" y="2059045"/>
                  </a:lnTo>
                  <a:lnTo>
                    <a:pt x="32892" y="2151143"/>
                  </a:lnTo>
                  <a:lnTo>
                    <a:pt x="0" y="2486642"/>
                  </a:lnTo>
                  <a:lnTo>
                    <a:pt x="572322" y="2216927"/>
                  </a:lnTo>
                  <a:lnTo>
                    <a:pt x="828880" y="2091937"/>
                  </a:lnTo>
                  <a:lnTo>
                    <a:pt x="953870" y="2045888"/>
                  </a:lnTo>
                  <a:lnTo>
                    <a:pt x="1203850" y="2078780"/>
                  </a:lnTo>
                  <a:lnTo>
                    <a:pt x="1355154" y="2203770"/>
                  </a:lnTo>
                  <a:lnTo>
                    <a:pt x="1460408" y="2381387"/>
                  </a:lnTo>
                  <a:lnTo>
                    <a:pt x="1578820" y="2565583"/>
                  </a:lnTo>
                  <a:lnTo>
                    <a:pt x="1644604" y="2657681"/>
                  </a:lnTo>
                  <a:lnTo>
                    <a:pt x="2052466" y="2683994"/>
                  </a:lnTo>
                  <a:lnTo>
                    <a:pt x="2295867" y="2657681"/>
                  </a:lnTo>
                  <a:lnTo>
                    <a:pt x="2387965" y="2572161"/>
                  </a:lnTo>
                  <a:lnTo>
                    <a:pt x="2559004" y="2618210"/>
                  </a:lnTo>
                  <a:lnTo>
                    <a:pt x="2776092" y="2710308"/>
                  </a:lnTo>
                  <a:lnTo>
                    <a:pt x="3137905" y="2782671"/>
                  </a:lnTo>
                  <a:lnTo>
                    <a:pt x="3203689" y="2808984"/>
                  </a:lnTo>
                  <a:lnTo>
                    <a:pt x="3190532" y="2453750"/>
                  </a:lnTo>
                  <a:lnTo>
                    <a:pt x="2526112" y="2355074"/>
                  </a:lnTo>
                  <a:lnTo>
                    <a:pt x="2170877" y="2420858"/>
                  </a:lnTo>
                  <a:lnTo>
                    <a:pt x="1835378" y="2401123"/>
                  </a:lnTo>
                  <a:lnTo>
                    <a:pt x="1697231" y="2151143"/>
                  </a:lnTo>
                  <a:lnTo>
                    <a:pt x="1763016" y="1966947"/>
                  </a:lnTo>
                  <a:lnTo>
                    <a:pt x="1868270" y="1815643"/>
                  </a:lnTo>
                  <a:lnTo>
                    <a:pt x="2072201" y="1657761"/>
                  </a:lnTo>
                  <a:lnTo>
                    <a:pt x="2236662" y="1256478"/>
                  </a:lnTo>
                  <a:lnTo>
                    <a:pt x="2322181" y="1019655"/>
                  </a:lnTo>
                  <a:lnTo>
                    <a:pt x="2374808" y="789410"/>
                  </a:lnTo>
                  <a:cubicBezTo>
                    <a:pt x="2372615" y="640299"/>
                    <a:pt x="2370423" y="491189"/>
                    <a:pt x="2368230" y="342078"/>
                  </a:cubicBezTo>
                  <a:lnTo>
                    <a:pt x="2348495" y="65784"/>
                  </a:lnTo>
                  <a:lnTo>
                    <a:pt x="2302446" y="6579"/>
                  </a:lnTo>
                  <a:lnTo>
                    <a:pt x="1723545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D0C8F53E-BA8C-9D4A-5FBD-DB7E232C817C}"/>
                </a:ext>
              </a:extLst>
            </p:cNvPr>
            <p:cNvSpPr/>
            <p:nvPr/>
          </p:nvSpPr>
          <p:spPr>
            <a:xfrm>
              <a:off x="2850400" y="4059777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E52442B8-D876-8888-DE37-7F6B7ED98D52}"/>
                </a:ext>
              </a:extLst>
            </p:cNvPr>
            <p:cNvSpPr/>
            <p:nvPr/>
          </p:nvSpPr>
          <p:spPr>
            <a:xfrm>
              <a:off x="2543802" y="3094131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62B6127-A965-7439-D9C0-4A4D037EA562}"/>
                </a:ext>
              </a:extLst>
            </p:cNvPr>
            <p:cNvSpPr/>
            <p:nvPr/>
          </p:nvSpPr>
          <p:spPr>
            <a:xfrm>
              <a:off x="2958199" y="3135131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3FF939E-7978-7EAD-D824-5AA512EE9159}"/>
                </a:ext>
              </a:extLst>
            </p:cNvPr>
            <p:cNvSpPr/>
            <p:nvPr/>
          </p:nvSpPr>
          <p:spPr>
            <a:xfrm>
              <a:off x="210485" y="4043606"/>
              <a:ext cx="401280" cy="38560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03" name="Rectangle 102">
            <a:extLst>
              <a:ext uri="{FF2B5EF4-FFF2-40B4-BE49-F238E27FC236}">
                <a16:creationId xmlns:a16="http://schemas.microsoft.com/office/drawing/2014/main" id="{EB55925B-4EDA-EEAF-E70D-0B4260FE5298}"/>
              </a:ext>
            </a:extLst>
          </p:cNvPr>
          <p:cNvSpPr/>
          <p:nvPr/>
        </p:nvSpPr>
        <p:spPr>
          <a:xfrm>
            <a:off x="3578945" y="3790406"/>
            <a:ext cx="2368275" cy="23204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FFD0CD88-2CB7-3890-ECF8-D045FB0546C3}"/>
              </a:ext>
            </a:extLst>
          </p:cNvPr>
          <p:cNvSpPr/>
          <p:nvPr/>
        </p:nvSpPr>
        <p:spPr>
          <a:xfrm>
            <a:off x="3631138" y="4264599"/>
            <a:ext cx="300785" cy="27014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482AE00E-0EFA-C054-A3B9-4B12ABF80186}"/>
              </a:ext>
            </a:extLst>
          </p:cNvPr>
          <p:cNvSpPr/>
          <p:nvPr/>
        </p:nvSpPr>
        <p:spPr>
          <a:xfrm>
            <a:off x="3678795" y="4711923"/>
            <a:ext cx="249839" cy="231563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D8EC9DF3-08C8-C900-2CFB-86121C7392D6}"/>
              </a:ext>
            </a:extLst>
          </p:cNvPr>
          <p:cNvSpPr/>
          <p:nvPr/>
        </p:nvSpPr>
        <p:spPr>
          <a:xfrm>
            <a:off x="3839874" y="5477348"/>
            <a:ext cx="249839" cy="231563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83F7B471-10B5-9AE2-0B3B-FDD6564D7972}"/>
              </a:ext>
            </a:extLst>
          </p:cNvPr>
          <p:cNvSpPr/>
          <p:nvPr/>
        </p:nvSpPr>
        <p:spPr>
          <a:xfrm>
            <a:off x="3979593" y="4809092"/>
            <a:ext cx="143000" cy="12928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F9227178-4AAC-2F49-134A-D1F61E523F97}"/>
              </a:ext>
            </a:extLst>
          </p:cNvPr>
          <p:cNvSpPr/>
          <p:nvPr/>
        </p:nvSpPr>
        <p:spPr>
          <a:xfrm>
            <a:off x="4311510" y="4370175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8EF32B5E-6E35-698A-A671-D742B2A529CA}"/>
              </a:ext>
            </a:extLst>
          </p:cNvPr>
          <p:cNvSpPr/>
          <p:nvPr/>
        </p:nvSpPr>
        <p:spPr>
          <a:xfrm>
            <a:off x="4200828" y="3946473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AA76DCA1-4B5C-7812-D1B1-37C5F85D1D95}"/>
              </a:ext>
            </a:extLst>
          </p:cNvPr>
          <p:cNvSpPr/>
          <p:nvPr/>
        </p:nvSpPr>
        <p:spPr>
          <a:xfrm>
            <a:off x="3678795" y="4998408"/>
            <a:ext cx="143000" cy="14133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CAD49A2B-2A58-7ED7-8070-FDD4F3AC0901}"/>
              </a:ext>
            </a:extLst>
          </p:cNvPr>
          <p:cNvSpPr/>
          <p:nvPr/>
        </p:nvSpPr>
        <p:spPr>
          <a:xfrm>
            <a:off x="4438520" y="4218200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9D43E0F4-FF5A-7B23-EE0D-7D04E1D6D4B3}"/>
              </a:ext>
            </a:extLst>
          </p:cNvPr>
          <p:cNvSpPr/>
          <p:nvPr/>
        </p:nvSpPr>
        <p:spPr>
          <a:xfrm>
            <a:off x="4232463" y="4623753"/>
            <a:ext cx="117523" cy="10912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EDC7BC66-4B5E-8129-F7F3-1C05C24850D8}"/>
              </a:ext>
            </a:extLst>
          </p:cNvPr>
          <p:cNvSpPr/>
          <p:nvPr/>
        </p:nvSpPr>
        <p:spPr>
          <a:xfrm>
            <a:off x="3984539" y="5338884"/>
            <a:ext cx="143000" cy="12928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1EA67579-7FE9-77BA-AD88-048719FC37D6}"/>
              </a:ext>
            </a:extLst>
          </p:cNvPr>
          <p:cNvSpPr/>
          <p:nvPr/>
        </p:nvSpPr>
        <p:spPr>
          <a:xfrm>
            <a:off x="4452564" y="4766860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0D749137-C5B7-334F-4677-3B4FDADAE1D5}"/>
              </a:ext>
            </a:extLst>
          </p:cNvPr>
          <p:cNvSpPr/>
          <p:nvPr/>
        </p:nvSpPr>
        <p:spPr>
          <a:xfrm>
            <a:off x="4691843" y="4636732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AF2DC360-2E5E-3E8F-7001-2640EA0FF396}"/>
              </a:ext>
            </a:extLst>
          </p:cNvPr>
          <p:cNvSpPr/>
          <p:nvPr/>
        </p:nvSpPr>
        <p:spPr>
          <a:xfrm>
            <a:off x="5491167" y="4978949"/>
            <a:ext cx="117523" cy="10912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561423EC-9F68-433F-EFA2-EB8548118A9F}"/>
              </a:ext>
            </a:extLst>
          </p:cNvPr>
          <p:cNvSpPr/>
          <p:nvPr/>
        </p:nvSpPr>
        <p:spPr>
          <a:xfrm>
            <a:off x="3939937" y="5729071"/>
            <a:ext cx="143000" cy="12928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0410869B-C574-2C5B-9407-E6F63823A0D3}"/>
              </a:ext>
            </a:extLst>
          </p:cNvPr>
          <p:cNvSpPr/>
          <p:nvPr/>
        </p:nvSpPr>
        <p:spPr>
          <a:xfrm>
            <a:off x="5656236" y="4911594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ADF86125-4459-FC00-DA35-8360081F2950}"/>
              </a:ext>
            </a:extLst>
          </p:cNvPr>
          <p:cNvSpPr/>
          <p:nvPr/>
        </p:nvSpPr>
        <p:spPr>
          <a:xfrm>
            <a:off x="5775160" y="4736875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A0CB2379-98BB-304A-B0D6-62421AC216E5}"/>
              </a:ext>
            </a:extLst>
          </p:cNvPr>
          <p:cNvSpPr/>
          <p:nvPr/>
        </p:nvSpPr>
        <p:spPr>
          <a:xfrm>
            <a:off x="5097117" y="5303812"/>
            <a:ext cx="117523" cy="10912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7386BBFF-4549-F688-34B4-A5723473E11C}"/>
              </a:ext>
            </a:extLst>
          </p:cNvPr>
          <p:cNvSpPr/>
          <p:nvPr/>
        </p:nvSpPr>
        <p:spPr>
          <a:xfrm>
            <a:off x="5113689" y="5945519"/>
            <a:ext cx="143000" cy="12928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7A7A11A-9E2F-EBD5-2C27-6DC2D1C673AD}"/>
              </a:ext>
            </a:extLst>
          </p:cNvPr>
          <p:cNvSpPr/>
          <p:nvPr/>
        </p:nvSpPr>
        <p:spPr>
          <a:xfrm>
            <a:off x="3629616" y="5529839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BCB61F37-BB59-3BCE-1B5F-D2F098BDDBCD}"/>
              </a:ext>
            </a:extLst>
          </p:cNvPr>
          <p:cNvSpPr/>
          <p:nvPr/>
        </p:nvSpPr>
        <p:spPr>
          <a:xfrm>
            <a:off x="4545534" y="5682297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C1D40EE-8764-7421-4D03-0C34627BE16A}"/>
              </a:ext>
            </a:extLst>
          </p:cNvPr>
          <p:cNvSpPr/>
          <p:nvPr/>
        </p:nvSpPr>
        <p:spPr>
          <a:xfrm>
            <a:off x="5366559" y="5760178"/>
            <a:ext cx="117523" cy="10912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AD72E303-4E09-C88C-28CD-51DE979011BF}"/>
              </a:ext>
            </a:extLst>
          </p:cNvPr>
          <p:cNvSpPr/>
          <p:nvPr/>
        </p:nvSpPr>
        <p:spPr>
          <a:xfrm>
            <a:off x="4499637" y="5921539"/>
            <a:ext cx="143000" cy="12928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B4B48A97-4169-9BF7-29D7-6BAAEE7E0D3C}"/>
              </a:ext>
            </a:extLst>
          </p:cNvPr>
          <p:cNvSpPr/>
          <p:nvPr/>
        </p:nvSpPr>
        <p:spPr>
          <a:xfrm>
            <a:off x="4831554" y="5482622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BF9472CD-03EC-6F82-32E6-6C1468CFDE6B}"/>
              </a:ext>
            </a:extLst>
          </p:cNvPr>
          <p:cNvSpPr/>
          <p:nvPr/>
        </p:nvSpPr>
        <p:spPr>
          <a:xfrm>
            <a:off x="4914091" y="5243271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96" name="Oval 4095">
            <a:extLst>
              <a:ext uri="{FF2B5EF4-FFF2-40B4-BE49-F238E27FC236}">
                <a16:creationId xmlns:a16="http://schemas.microsoft.com/office/drawing/2014/main" id="{788ED53C-5733-9901-5CDB-166BCC770C80}"/>
              </a:ext>
            </a:extLst>
          </p:cNvPr>
          <p:cNvSpPr/>
          <p:nvPr/>
        </p:nvSpPr>
        <p:spPr>
          <a:xfrm>
            <a:off x="4752507" y="5736200"/>
            <a:ext cx="117523" cy="10912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97" name="Oval 4096">
            <a:extLst>
              <a:ext uri="{FF2B5EF4-FFF2-40B4-BE49-F238E27FC236}">
                <a16:creationId xmlns:a16="http://schemas.microsoft.com/office/drawing/2014/main" id="{2576EF56-1B54-3C10-D439-0F1F22A0FCB2}"/>
              </a:ext>
            </a:extLst>
          </p:cNvPr>
          <p:cNvSpPr/>
          <p:nvPr/>
        </p:nvSpPr>
        <p:spPr>
          <a:xfrm>
            <a:off x="4199695" y="4779128"/>
            <a:ext cx="143000" cy="12928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99" name="Oval 4098">
            <a:extLst>
              <a:ext uri="{FF2B5EF4-FFF2-40B4-BE49-F238E27FC236}">
                <a16:creationId xmlns:a16="http://schemas.microsoft.com/office/drawing/2014/main" id="{1F77FA08-A9BF-D1BE-36FB-529579CF07DF}"/>
              </a:ext>
            </a:extLst>
          </p:cNvPr>
          <p:cNvSpPr/>
          <p:nvPr/>
        </p:nvSpPr>
        <p:spPr>
          <a:xfrm>
            <a:off x="4531611" y="4340210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00" name="Oval 4099">
            <a:extLst>
              <a:ext uri="{FF2B5EF4-FFF2-40B4-BE49-F238E27FC236}">
                <a16:creationId xmlns:a16="http://schemas.microsoft.com/office/drawing/2014/main" id="{6F5D683A-1D09-D1B2-EE17-6DC60020E706}"/>
              </a:ext>
            </a:extLst>
          </p:cNvPr>
          <p:cNvSpPr/>
          <p:nvPr/>
        </p:nvSpPr>
        <p:spPr>
          <a:xfrm>
            <a:off x="4659247" y="4136805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01" name="Oval 4100">
            <a:extLst>
              <a:ext uri="{FF2B5EF4-FFF2-40B4-BE49-F238E27FC236}">
                <a16:creationId xmlns:a16="http://schemas.microsoft.com/office/drawing/2014/main" id="{DD540ED9-972F-0C67-5BE1-3C35A7280832}"/>
              </a:ext>
            </a:extLst>
          </p:cNvPr>
          <p:cNvSpPr/>
          <p:nvPr/>
        </p:nvSpPr>
        <p:spPr>
          <a:xfrm>
            <a:off x="4452564" y="4593788"/>
            <a:ext cx="117523" cy="10912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02" name="Oval 4101">
            <a:extLst>
              <a:ext uri="{FF2B5EF4-FFF2-40B4-BE49-F238E27FC236}">
                <a16:creationId xmlns:a16="http://schemas.microsoft.com/office/drawing/2014/main" id="{162E19E6-229F-36E1-A057-B5FA8AC28315}"/>
              </a:ext>
            </a:extLst>
          </p:cNvPr>
          <p:cNvSpPr/>
          <p:nvPr/>
        </p:nvSpPr>
        <p:spPr>
          <a:xfrm>
            <a:off x="4624659" y="4492059"/>
            <a:ext cx="143000" cy="12928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03" name="Oval 4102">
            <a:extLst>
              <a:ext uri="{FF2B5EF4-FFF2-40B4-BE49-F238E27FC236}">
                <a16:creationId xmlns:a16="http://schemas.microsoft.com/office/drawing/2014/main" id="{678C31CC-0D3D-300B-E6BF-F9A404C20F99}"/>
              </a:ext>
            </a:extLst>
          </p:cNvPr>
          <p:cNvSpPr/>
          <p:nvPr/>
        </p:nvSpPr>
        <p:spPr>
          <a:xfrm>
            <a:off x="4783772" y="3993094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04" name="Oval 4103">
            <a:extLst>
              <a:ext uri="{FF2B5EF4-FFF2-40B4-BE49-F238E27FC236}">
                <a16:creationId xmlns:a16="http://schemas.microsoft.com/office/drawing/2014/main" id="{7084DCE3-5FB9-F7E0-56DB-7303BE271AA6}"/>
              </a:ext>
            </a:extLst>
          </p:cNvPr>
          <p:cNvSpPr/>
          <p:nvPr/>
        </p:nvSpPr>
        <p:spPr>
          <a:xfrm>
            <a:off x="5083586" y="3901167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05" name="Oval 4104">
            <a:extLst>
              <a:ext uri="{FF2B5EF4-FFF2-40B4-BE49-F238E27FC236}">
                <a16:creationId xmlns:a16="http://schemas.microsoft.com/office/drawing/2014/main" id="{326D18E3-A054-A34A-E73A-500D39DFC129}"/>
              </a:ext>
            </a:extLst>
          </p:cNvPr>
          <p:cNvSpPr/>
          <p:nvPr/>
        </p:nvSpPr>
        <p:spPr>
          <a:xfrm>
            <a:off x="4874699" y="4454088"/>
            <a:ext cx="117523" cy="10912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06" name="Oval 4105">
            <a:extLst>
              <a:ext uri="{FF2B5EF4-FFF2-40B4-BE49-F238E27FC236}">
                <a16:creationId xmlns:a16="http://schemas.microsoft.com/office/drawing/2014/main" id="{B38FDC3D-8041-3321-1FA2-E8543DD8FC1C}"/>
              </a:ext>
            </a:extLst>
          </p:cNvPr>
          <p:cNvSpPr/>
          <p:nvPr/>
        </p:nvSpPr>
        <p:spPr>
          <a:xfrm>
            <a:off x="4440027" y="5492233"/>
            <a:ext cx="143000" cy="12928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07" name="Oval 4106">
            <a:extLst>
              <a:ext uri="{FF2B5EF4-FFF2-40B4-BE49-F238E27FC236}">
                <a16:creationId xmlns:a16="http://schemas.microsoft.com/office/drawing/2014/main" id="{0F02E34F-B264-BF9A-8617-3910E48561AE}"/>
              </a:ext>
            </a:extLst>
          </p:cNvPr>
          <p:cNvSpPr/>
          <p:nvPr/>
        </p:nvSpPr>
        <p:spPr>
          <a:xfrm>
            <a:off x="4107792" y="5452514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08" name="Oval 4107">
            <a:extLst>
              <a:ext uri="{FF2B5EF4-FFF2-40B4-BE49-F238E27FC236}">
                <a16:creationId xmlns:a16="http://schemas.microsoft.com/office/drawing/2014/main" id="{FD00966A-EB05-3B57-F289-B6B710A893C0}"/>
              </a:ext>
            </a:extLst>
          </p:cNvPr>
          <p:cNvSpPr/>
          <p:nvPr/>
        </p:nvSpPr>
        <p:spPr>
          <a:xfrm>
            <a:off x="4756975" y="5933625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09" name="Oval 4108">
            <a:extLst>
              <a:ext uri="{FF2B5EF4-FFF2-40B4-BE49-F238E27FC236}">
                <a16:creationId xmlns:a16="http://schemas.microsoft.com/office/drawing/2014/main" id="{4D607BAA-CFE5-2A97-E5AC-F28ECBE2581F}"/>
              </a:ext>
            </a:extLst>
          </p:cNvPr>
          <p:cNvSpPr/>
          <p:nvPr/>
        </p:nvSpPr>
        <p:spPr>
          <a:xfrm>
            <a:off x="4692896" y="5306893"/>
            <a:ext cx="117523" cy="10912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10" name="Oval 4109">
            <a:extLst>
              <a:ext uri="{FF2B5EF4-FFF2-40B4-BE49-F238E27FC236}">
                <a16:creationId xmlns:a16="http://schemas.microsoft.com/office/drawing/2014/main" id="{56784BE5-6C55-06B1-4538-00E43AFD25EC}"/>
              </a:ext>
            </a:extLst>
          </p:cNvPr>
          <p:cNvSpPr/>
          <p:nvPr/>
        </p:nvSpPr>
        <p:spPr>
          <a:xfrm>
            <a:off x="5538108" y="4599555"/>
            <a:ext cx="143000" cy="12928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11" name="Oval 4110">
            <a:extLst>
              <a:ext uri="{FF2B5EF4-FFF2-40B4-BE49-F238E27FC236}">
                <a16:creationId xmlns:a16="http://schemas.microsoft.com/office/drawing/2014/main" id="{1B28856B-E730-4D33-75AF-F08A07704EF7}"/>
              </a:ext>
            </a:extLst>
          </p:cNvPr>
          <p:cNvSpPr/>
          <p:nvPr/>
        </p:nvSpPr>
        <p:spPr>
          <a:xfrm>
            <a:off x="5628796" y="4335851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12" name="Oval 4111">
            <a:extLst>
              <a:ext uri="{FF2B5EF4-FFF2-40B4-BE49-F238E27FC236}">
                <a16:creationId xmlns:a16="http://schemas.microsoft.com/office/drawing/2014/main" id="{9F076DB9-DB61-9AA1-DB66-6A9F63058F2B}"/>
              </a:ext>
            </a:extLst>
          </p:cNvPr>
          <p:cNvSpPr/>
          <p:nvPr/>
        </p:nvSpPr>
        <p:spPr>
          <a:xfrm>
            <a:off x="5737307" y="4120764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13" name="Oval 4112">
            <a:extLst>
              <a:ext uri="{FF2B5EF4-FFF2-40B4-BE49-F238E27FC236}">
                <a16:creationId xmlns:a16="http://schemas.microsoft.com/office/drawing/2014/main" id="{2877A4F7-E831-06EA-9DE4-5123086D49F2}"/>
              </a:ext>
            </a:extLst>
          </p:cNvPr>
          <p:cNvSpPr/>
          <p:nvPr/>
        </p:nvSpPr>
        <p:spPr>
          <a:xfrm>
            <a:off x="5774219" y="4461546"/>
            <a:ext cx="117523" cy="10912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14" name="Oval 4113">
            <a:extLst>
              <a:ext uri="{FF2B5EF4-FFF2-40B4-BE49-F238E27FC236}">
                <a16:creationId xmlns:a16="http://schemas.microsoft.com/office/drawing/2014/main" id="{0427D8ED-8E11-19D4-9ACF-F918470E0509}"/>
              </a:ext>
            </a:extLst>
          </p:cNvPr>
          <p:cNvSpPr/>
          <p:nvPr/>
        </p:nvSpPr>
        <p:spPr>
          <a:xfrm>
            <a:off x="5588100" y="4752741"/>
            <a:ext cx="143000" cy="12928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15" name="Oval 4114">
            <a:extLst>
              <a:ext uri="{FF2B5EF4-FFF2-40B4-BE49-F238E27FC236}">
                <a16:creationId xmlns:a16="http://schemas.microsoft.com/office/drawing/2014/main" id="{6AFED0BD-AC44-3149-C5E3-52C4416A7903}"/>
              </a:ext>
            </a:extLst>
          </p:cNvPr>
          <p:cNvSpPr/>
          <p:nvPr/>
        </p:nvSpPr>
        <p:spPr>
          <a:xfrm>
            <a:off x="5376851" y="3826687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16" name="Oval 4115">
            <a:extLst>
              <a:ext uri="{FF2B5EF4-FFF2-40B4-BE49-F238E27FC236}">
                <a16:creationId xmlns:a16="http://schemas.microsoft.com/office/drawing/2014/main" id="{36896951-A0B6-A4DD-4F37-1A33841F65EA}"/>
              </a:ext>
            </a:extLst>
          </p:cNvPr>
          <p:cNvSpPr/>
          <p:nvPr/>
        </p:nvSpPr>
        <p:spPr>
          <a:xfrm>
            <a:off x="5596019" y="3861052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17" name="Oval 4116">
            <a:extLst>
              <a:ext uri="{FF2B5EF4-FFF2-40B4-BE49-F238E27FC236}">
                <a16:creationId xmlns:a16="http://schemas.microsoft.com/office/drawing/2014/main" id="{CD5F1663-0053-5B7E-D65D-A54C01FC39AA}"/>
              </a:ext>
            </a:extLst>
          </p:cNvPr>
          <p:cNvSpPr/>
          <p:nvPr/>
        </p:nvSpPr>
        <p:spPr>
          <a:xfrm rot="17995373">
            <a:off x="5735193" y="4608448"/>
            <a:ext cx="109840" cy="11676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18" name="Oval 4117">
            <a:extLst>
              <a:ext uri="{FF2B5EF4-FFF2-40B4-BE49-F238E27FC236}">
                <a16:creationId xmlns:a16="http://schemas.microsoft.com/office/drawing/2014/main" id="{4855D9BF-A041-5985-427E-B9D1D2EE63E0}"/>
              </a:ext>
            </a:extLst>
          </p:cNvPr>
          <p:cNvSpPr/>
          <p:nvPr/>
        </p:nvSpPr>
        <p:spPr>
          <a:xfrm>
            <a:off x="3665892" y="4122949"/>
            <a:ext cx="143000" cy="12928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19" name="Oval 4118">
            <a:extLst>
              <a:ext uri="{FF2B5EF4-FFF2-40B4-BE49-F238E27FC236}">
                <a16:creationId xmlns:a16="http://schemas.microsoft.com/office/drawing/2014/main" id="{41F1FB53-09D4-E9A6-4B9B-4139FDF64429}"/>
              </a:ext>
            </a:extLst>
          </p:cNvPr>
          <p:cNvSpPr/>
          <p:nvPr/>
        </p:nvSpPr>
        <p:spPr>
          <a:xfrm>
            <a:off x="3578946" y="4577214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20" name="Oval 4119">
            <a:extLst>
              <a:ext uri="{FF2B5EF4-FFF2-40B4-BE49-F238E27FC236}">
                <a16:creationId xmlns:a16="http://schemas.microsoft.com/office/drawing/2014/main" id="{94E34982-1AD5-6018-44DE-720EFF425A4C}"/>
              </a:ext>
            </a:extLst>
          </p:cNvPr>
          <p:cNvSpPr/>
          <p:nvPr/>
        </p:nvSpPr>
        <p:spPr>
          <a:xfrm>
            <a:off x="3843603" y="4528420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21" name="Oval 4120">
            <a:extLst>
              <a:ext uri="{FF2B5EF4-FFF2-40B4-BE49-F238E27FC236}">
                <a16:creationId xmlns:a16="http://schemas.microsoft.com/office/drawing/2014/main" id="{0A42561C-CE8D-A88E-5389-2D7A0EE2A6F0}"/>
              </a:ext>
            </a:extLst>
          </p:cNvPr>
          <p:cNvSpPr/>
          <p:nvPr/>
        </p:nvSpPr>
        <p:spPr>
          <a:xfrm>
            <a:off x="3966252" y="4255252"/>
            <a:ext cx="117523" cy="10912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22" name="Freeform 4121">
            <a:extLst>
              <a:ext uri="{FF2B5EF4-FFF2-40B4-BE49-F238E27FC236}">
                <a16:creationId xmlns:a16="http://schemas.microsoft.com/office/drawing/2014/main" id="{F6EA8F51-DE09-5871-71C3-47A9443F2448}"/>
              </a:ext>
            </a:extLst>
          </p:cNvPr>
          <p:cNvSpPr/>
          <p:nvPr/>
        </p:nvSpPr>
        <p:spPr>
          <a:xfrm>
            <a:off x="3570443" y="3790405"/>
            <a:ext cx="2386333" cy="1943393"/>
          </a:xfrm>
          <a:custGeom>
            <a:avLst/>
            <a:gdLst>
              <a:gd name="connsiteX0" fmla="*/ 1723545 w 3203689"/>
              <a:gd name="connsiteY0" fmla="*/ 0 h 2808984"/>
              <a:gd name="connsiteX1" fmla="*/ 1927476 w 3203689"/>
              <a:gd name="connsiteY1" fmla="*/ 480225 h 2808984"/>
              <a:gd name="connsiteX2" fmla="*/ 2006417 w 3203689"/>
              <a:gd name="connsiteY2" fmla="*/ 848616 h 2808984"/>
              <a:gd name="connsiteX3" fmla="*/ 1966946 w 3203689"/>
              <a:gd name="connsiteY3" fmla="*/ 1105174 h 2808984"/>
              <a:gd name="connsiteX4" fmla="*/ 1789329 w 3203689"/>
              <a:gd name="connsiteY4" fmla="*/ 1407781 h 2808984"/>
              <a:gd name="connsiteX5" fmla="*/ 1591977 w 3203689"/>
              <a:gd name="connsiteY5" fmla="*/ 1572242 h 2808984"/>
              <a:gd name="connsiteX6" fmla="*/ 1335418 w 3203689"/>
              <a:gd name="connsiteY6" fmla="*/ 1703810 h 2808984"/>
              <a:gd name="connsiteX7" fmla="*/ 973605 w 3203689"/>
              <a:gd name="connsiteY7" fmla="*/ 1782751 h 2808984"/>
              <a:gd name="connsiteX8" fmla="*/ 776253 w 3203689"/>
              <a:gd name="connsiteY8" fmla="*/ 1809065 h 2808984"/>
              <a:gd name="connsiteX9" fmla="*/ 453911 w 3203689"/>
              <a:gd name="connsiteY9" fmla="*/ 1953790 h 2808984"/>
              <a:gd name="connsiteX10" fmla="*/ 210509 w 3203689"/>
              <a:gd name="connsiteY10" fmla="*/ 2059045 h 2808984"/>
              <a:gd name="connsiteX11" fmla="*/ 32892 w 3203689"/>
              <a:gd name="connsiteY11" fmla="*/ 2151143 h 2808984"/>
              <a:gd name="connsiteX12" fmla="*/ 0 w 3203689"/>
              <a:gd name="connsiteY12" fmla="*/ 2486642 h 2808984"/>
              <a:gd name="connsiteX13" fmla="*/ 572322 w 3203689"/>
              <a:gd name="connsiteY13" fmla="*/ 2216927 h 2808984"/>
              <a:gd name="connsiteX14" fmla="*/ 828880 w 3203689"/>
              <a:gd name="connsiteY14" fmla="*/ 2091937 h 2808984"/>
              <a:gd name="connsiteX15" fmla="*/ 953870 w 3203689"/>
              <a:gd name="connsiteY15" fmla="*/ 2045888 h 2808984"/>
              <a:gd name="connsiteX16" fmla="*/ 1203850 w 3203689"/>
              <a:gd name="connsiteY16" fmla="*/ 2078780 h 2808984"/>
              <a:gd name="connsiteX17" fmla="*/ 1355154 w 3203689"/>
              <a:gd name="connsiteY17" fmla="*/ 2203770 h 2808984"/>
              <a:gd name="connsiteX18" fmla="*/ 1460408 w 3203689"/>
              <a:gd name="connsiteY18" fmla="*/ 2381387 h 2808984"/>
              <a:gd name="connsiteX19" fmla="*/ 1578820 w 3203689"/>
              <a:gd name="connsiteY19" fmla="*/ 2565583 h 2808984"/>
              <a:gd name="connsiteX20" fmla="*/ 1644604 w 3203689"/>
              <a:gd name="connsiteY20" fmla="*/ 2657681 h 2808984"/>
              <a:gd name="connsiteX21" fmla="*/ 2052466 w 3203689"/>
              <a:gd name="connsiteY21" fmla="*/ 2683994 h 2808984"/>
              <a:gd name="connsiteX22" fmla="*/ 2295867 w 3203689"/>
              <a:gd name="connsiteY22" fmla="*/ 2657681 h 2808984"/>
              <a:gd name="connsiteX23" fmla="*/ 2387965 w 3203689"/>
              <a:gd name="connsiteY23" fmla="*/ 2572161 h 2808984"/>
              <a:gd name="connsiteX24" fmla="*/ 2559004 w 3203689"/>
              <a:gd name="connsiteY24" fmla="*/ 2618210 h 2808984"/>
              <a:gd name="connsiteX25" fmla="*/ 2776092 w 3203689"/>
              <a:gd name="connsiteY25" fmla="*/ 2710308 h 2808984"/>
              <a:gd name="connsiteX26" fmla="*/ 3137905 w 3203689"/>
              <a:gd name="connsiteY26" fmla="*/ 2782671 h 2808984"/>
              <a:gd name="connsiteX27" fmla="*/ 3203689 w 3203689"/>
              <a:gd name="connsiteY27" fmla="*/ 2808984 h 2808984"/>
              <a:gd name="connsiteX28" fmla="*/ 3190532 w 3203689"/>
              <a:gd name="connsiteY28" fmla="*/ 2453750 h 2808984"/>
              <a:gd name="connsiteX29" fmla="*/ 2526112 w 3203689"/>
              <a:gd name="connsiteY29" fmla="*/ 2355074 h 2808984"/>
              <a:gd name="connsiteX30" fmla="*/ 2170877 w 3203689"/>
              <a:gd name="connsiteY30" fmla="*/ 2420858 h 2808984"/>
              <a:gd name="connsiteX31" fmla="*/ 1835378 w 3203689"/>
              <a:gd name="connsiteY31" fmla="*/ 2401123 h 2808984"/>
              <a:gd name="connsiteX32" fmla="*/ 1697231 w 3203689"/>
              <a:gd name="connsiteY32" fmla="*/ 2151143 h 2808984"/>
              <a:gd name="connsiteX33" fmla="*/ 1763016 w 3203689"/>
              <a:gd name="connsiteY33" fmla="*/ 1966947 h 2808984"/>
              <a:gd name="connsiteX34" fmla="*/ 1868270 w 3203689"/>
              <a:gd name="connsiteY34" fmla="*/ 1815643 h 2808984"/>
              <a:gd name="connsiteX35" fmla="*/ 2072201 w 3203689"/>
              <a:gd name="connsiteY35" fmla="*/ 1657761 h 2808984"/>
              <a:gd name="connsiteX36" fmla="*/ 2236662 w 3203689"/>
              <a:gd name="connsiteY36" fmla="*/ 1256478 h 2808984"/>
              <a:gd name="connsiteX37" fmla="*/ 2322181 w 3203689"/>
              <a:gd name="connsiteY37" fmla="*/ 1019655 h 2808984"/>
              <a:gd name="connsiteX38" fmla="*/ 2374808 w 3203689"/>
              <a:gd name="connsiteY38" fmla="*/ 789410 h 2808984"/>
              <a:gd name="connsiteX39" fmla="*/ 2368230 w 3203689"/>
              <a:gd name="connsiteY39" fmla="*/ 342078 h 2808984"/>
              <a:gd name="connsiteX40" fmla="*/ 2348495 w 3203689"/>
              <a:gd name="connsiteY40" fmla="*/ 65784 h 2808984"/>
              <a:gd name="connsiteX41" fmla="*/ 2302446 w 3203689"/>
              <a:gd name="connsiteY41" fmla="*/ 6579 h 2808984"/>
              <a:gd name="connsiteX42" fmla="*/ 1723545 w 3203689"/>
              <a:gd name="connsiteY42" fmla="*/ 0 h 280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03689" h="2808984">
                <a:moveTo>
                  <a:pt x="1723545" y="0"/>
                </a:moveTo>
                <a:lnTo>
                  <a:pt x="1927476" y="480225"/>
                </a:lnTo>
                <a:lnTo>
                  <a:pt x="2006417" y="848616"/>
                </a:lnTo>
                <a:lnTo>
                  <a:pt x="1966946" y="1105174"/>
                </a:lnTo>
                <a:lnTo>
                  <a:pt x="1789329" y="1407781"/>
                </a:lnTo>
                <a:lnTo>
                  <a:pt x="1591977" y="1572242"/>
                </a:lnTo>
                <a:lnTo>
                  <a:pt x="1335418" y="1703810"/>
                </a:lnTo>
                <a:lnTo>
                  <a:pt x="973605" y="1782751"/>
                </a:lnTo>
                <a:lnTo>
                  <a:pt x="776253" y="1809065"/>
                </a:lnTo>
                <a:lnTo>
                  <a:pt x="453911" y="1953790"/>
                </a:lnTo>
                <a:lnTo>
                  <a:pt x="210509" y="2059045"/>
                </a:lnTo>
                <a:lnTo>
                  <a:pt x="32892" y="2151143"/>
                </a:lnTo>
                <a:lnTo>
                  <a:pt x="0" y="2486642"/>
                </a:lnTo>
                <a:lnTo>
                  <a:pt x="572322" y="2216927"/>
                </a:lnTo>
                <a:lnTo>
                  <a:pt x="828880" y="2091937"/>
                </a:lnTo>
                <a:lnTo>
                  <a:pt x="953870" y="2045888"/>
                </a:lnTo>
                <a:lnTo>
                  <a:pt x="1203850" y="2078780"/>
                </a:lnTo>
                <a:lnTo>
                  <a:pt x="1355154" y="2203770"/>
                </a:lnTo>
                <a:lnTo>
                  <a:pt x="1460408" y="2381387"/>
                </a:lnTo>
                <a:lnTo>
                  <a:pt x="1578820" y="2565583"/>
                </a:lnTo>
                <a:lnTo>
                  <a:pt x="1644604" y="2657681"/>
                </a:lnTo>
                <a:lnTo>
                  <a:pt x="2052466" y="2683994"/>
                </a:lnTo>
                <a:lnTo>
                  <a:pt x="2295867" y="2657681"/>
                </a:lnTo>
                <a:lnTo>
                  <a:pt x="2387965" y="2572161"/>
                </a:lnTo>
                <a:lnTo>
                  <a:pt x="2559004" y="2618210"/>
                </a:lnTo>
                <a:lnTo>
                  <a:pt x="2776092" y="2710308"/>
                </a:lnTo>
                <a:lnTo>
                  <a:pt x="3137905" y="2782671"/>
                </a:lnTo>
                <a:lnTo>
                  <a:pt x="3203689" y="2808984"/>
                </a:lnTo>
                <a:lnTo>
                  <a:pt x="3190532" y="2453750"/>
                </a:lnTo>
                <a:lnTo>
                  <a:pt x="2526112" y="2355074"/>
                </a:lnTo>
                <a:lnTo>
                  <a:pt x="2170877" y="2420858"/>
                </a:lnTo>
                <a:lnTo>
                  <a:pt x="1835378" y="2401123"/>
                </a:lnTo>
                <a:lnTo>
                  <a:pt x="1697231" y="2151143"/>
                </a:lnTo>
                <a:lnTo>
                  <a:pt x="1763016" y="1966947"/>
                </a:lnTo>
                <a:lnTo>
                  <a:pt x="1868270" y="1815643"/>
                </a:lnTo>
                <a:lnTo>
                  <a:pt x="2072201" y="1657761"/>
                </a:lnTo>
                <a:lnTo>
                  <a:pt x="2236662" y="1256478"/>
                </a:lnTo>
                <a:lnTo>
                  <a:pt x="2322181" y="1019655"/>
                </a:lnTo>
                <a:lnTo>
                  <a:pt x="2374808" y="789410"/>
                </a:lnTo>
                <a:cubicBezTo>
                  <a:pt x="2372615" y="640299"/>
                  <a:pt x="2370423" y="491189"/>
                  <a:pt x="2368230" y="342078"/>
                </a:cubicBezTo>
                <a:lnTo>
                  <a:pt x="2348495" y="65784"/>
                </a:lnTo>
                <a:lnTo>
                  <a:pt x="2302446" y="6579"/>
                </a:lnTo>
                <a:lnTo>
                  <a:pt x="172354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23" name="Oval 4122">
            <a:extLst>
              <a:ext uri="{FF2B5EF4-FFF2-40B4-BE49-F238E27FC236}">
                <a16:creationId xmlns:a16="http://schemas.microsoft.com/office/drawing/2014/main" id="{253BFCA4-4989-7F26-29DF-8F80DC137909}"/>
              </a:ext>
            </a:extLst>
          </p:cNvPr>
          <p:cNvSpPr/>
          <p:nvPr/>
        </p:nvSpPr>
        <p:spPr>
          <a:xfrm>
            <a:off x="5370962" y="5167816"/>
            <a:ext cx="249839" cy="231563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24" name="Oval 4123">
            <a:extLst>
              <a:ext uri="{FF2B5EF4-FFF2-40B4-BE49-F238E27FC236}">
                <a16:creationId xmlns:a16="http://schemas.microsoft.com/office/drawing/2014/main" id="{3ED5BA82-3565-424A-D593-77399849B669}"/>
              </a:ext>
            </a:extLst>
          </p:cNvPr>
          <p:cNvSpPr/>
          <p:nvPr/>
        </p:nvSpPr>
        <p:spPr>
          <a:xfrm>
            <a:off x="5674149" y="5159565"/>
            <a:ext cx="249839" cy="231563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25" name="Oval 4124">
            <a:extLst>
              <a:ext uri="{FF2B5EF4-FFF2-40B4-BE49-F238E27FC236}">
                <a16:creationId xmlns:a16="http://schemas.microsoft.com/office/drawing/2014/main" id="{58E08198-7BB2-2FF1-E7F6-036EA8D0CF02}"/>
              </a:ext>
            </a:extLst>
          </p:cNvPr>
          <p:cNvSpPr/>
          <p:nvPr/>
        </p:nvSpPr>
        <p:spPr>
          <a:xfrm>
            <a:off x="3614557" y="5796009"/>
            <a:ext cx="300785" cy="27014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26" name="Oval 4125">
            <a:extLst>
              <a:ext uri="{FF2B5EF4-FFF2-40B4-BE49-F238E27FC236}">
                <a16:creationId xmlns:a16="http://schemas.microsoft.com/office/drawing/2014/main" id="{916BD682-DE6A-1D44-3DD1-278A172503E3}"/>
              </a:ext>
            </a:extLst>
          </p:cNvPr>
          <p:cNvSpPr/>
          <p:nvPr/>
        </p:nvSpPr>
        <p:spPr>
          <a:xfrm rot="347228">
            <a:off x="5080751" y="5112761"/>
            <a:ext cx="117523" cy="10912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27" name="Oval 4126">
            <a:extLst>
              <a:ext uri="{FF2B5EF4-FFF2-40B4-BE49-F238E27FC236}">
                <a16:creationId xmlns:a16="http://schemas.microsoft.com/office/drawing/2014/main" id="{3E3E8ED6-9493-26B2-E2A2-AB957B03DA2D}"/>
              </a:ext>
            </a:extLst>
          </p:cNvPr>
          <p:cNvSpPr/>
          <p:nvPr/>
        </p:nvSpPr>
        <p:spPr>
          <a:xfrm rot="347228">
            <a:off x="5245820" y="5045406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28" name="Oval 4127">
            <a:extLst>
              <a:ext uri="{FF2B5EF4-FFF2-40B4-BE49-F238E27FC236}">
                <a16:creationId xmlns:a16="http://schemas.microsoft.com/office/drawing/2014/main" id="{B813A586-058C-C691-18CC-551E61E49DAC}"/>
              </a:ext>
            </a:extLst>
          </p:cNvPr>
          <p:cNvSpPr/>
          <p:nvPr/>
        </p:nvSpPr>
        <p:spPr>
          <a:xfrm rot="347228">
            <a:off x="5371340" y="4826485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29" name="Oval 4128">
            <a:extLst>
              <a:ext uri="{FF2B5EF4-FFF2-40B4-BE49-F238E27FC236}">
                <a16:creationId xmlns:a16="http://schemas.microsoft.com/office/drawing/2014/main" id="{0BB34095-55B8-774D-46BB-08B7F40BD2C3}"/>
              </a:ext>
            </a:extLst>
          </p:cNvPr>
          <p:cNvSpPr/>
          <p:nvPr/>
        </p:nvSpPr>
        <p:spPr>
          <a:xfrm rot="347228">
            <a:off x="4040600" y="4498939"/>
            <a:ext cx="143000" cy="12928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30" name="Oval 4129">
            <a:extLst>
              <a:ext uri="{FF2B5EF4-FFF2-40B4-BE49-F238E27FC236}">
                <a16:creationId xmlns:a16="http://schemas.microsoft.com/office/drawing/2014/main" id="{3B2E6694-AA3C-52E3-8904-A7C9F50D11A5}"/>
              </a:ext>
            </a:extLst>
          </p:cNvPr>
          <p:cNvSpPr/>
          <p:nvPr/>
        </p:nvSpPr>
        <p:spPr>
          <a:xfrm rot="347228">
            <a:off x="3859278" y="3953886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31" name="Oval 4130">
            <a:extLst>
              <a:ext uri="{FF2B5EF4-FFF2-40B4-BE49-F238E27FC236}">
                <a16:creationId xmlns:a16="http://schemas.microsoft.com/office/drawing/2014/main" id="{60AB74E8-9CF5-6F08-71FB-955D14094378}"/>
              </a:ext>
            </a:extLst>
          </p:cNvPr>
          <p:cNvSpPr/>
          <p:nvPr/>
        </p:nvSpPr>
        <p:spPr>
          <a:xfrm rot="347228">
            <a:off x="5379698" y="4273827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32" name="Oval 4131">
            <a:extLst>
              <a:ext uri="{FF2B5EF4-FFF2-40B4-BE49-F238E27FC236}">
                <a16:creationId xmlns:a16="http://schemas.microsoft.com/office/drawing/2014/main" id="{AE5A8077-CDFB-9A20-AA21-2066A988A3AF}"/>
              </a:ext>
            </a:extLst>
          </p:cNvPr>
          <p:cNvSpPr/>
          <p:nvPr/>
        </p:nvSpPr>
        <p:spPr>
          <a:xfrm rot="347228">
            <a:off x="5363803" y="4595358"/>
            <a:ext cx="117523" cy="10912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33" name="Oval 4132">
            <a:extLst>
              <a:ext uri="{FF2B5EF4-FFF2-40B4-BE49-F238E27FC236}">
                <a16:creationId xmlns:a16="http://schemas.microsoft.com/office/drawing/2014/main" id="{F8DC2A3E-ACCF-CF5B-02BC-B0B63313236F}"/>
              </a:ext>
            </a:extLst>
          </p:cNvPr>
          <p:cNvSpPr/>
          <p:nvPr/>
        </p:nvSpPr>
        <p:spPr>
          <a:xfrm rot="347228">
            <a:off x="5177684" y="4886553"/>
            <a:ext cx="143000" cy="12928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34" name="Oval 4133">
            <a:extLst>
              <a:ext uri="{FF2B5EF4-FFF2-40B4-BE49-F238E27FC236}">
                <a16:creationId xmlns:a16="http://schemas.microsoft.com/office/drawing/2014/main" id="{EA3A57DB-83D4-018B-FEDB-6C962934A6A3}"/>
              </a:ext>
            </a:extLst>
          </p:cNvPr>
          <p:cNvSpPr/>
          <p:nvPr/>
        </p:nvSpPr>
        <p:spPr>
          <a:xfrm rot="347228">
            <a:off x="4500110" y="3925414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35" name="Oval 4134">
            <a:extLst>
              <a:ext uri="{FF2B5EF4-FFF2-40B4-BE49-F238E27FC236}">
                <a16:creationId xmlns:a16="http://schemas.microsoft.com/office/drawing/2014/main" id="{4DFDE96B-F6FB-AB90-C467-9FFDF652D18D}"/>
              </a:ext>
            </a:extLst>
          </p:cNvPr>
          <p:cNvSpPr/>
          <p:nvPr/>
        </p:nvSpPr>
        <p:spPr>
          <a:xfrm rot="347228">
            <a:off x="4109055" y="4175757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36" name="Oval 4135">
            <a:extLst>
              <a:ext uri="{FF2B5EF4-FFF2-40B4-BE49-F238E27FC236}">
                <a16:creationId xmlns:a16="http://schemas.microsoft.com/office/drawing/2014/main" id="{E6A98BFD-6FA8-6DC2-365A-373E404A537C}"/>
              </a:ext>
            </a:extLst>
          </p:cNvPr>
          <p:cNvSpPr/>
          <p:nvPr/>
        </p:nvSpPr>
        <p:spPr>
          <a:xfrm rot="18342601">
            <a:off x="5290383" y="4705039"/>
            <a:ext cx="109840" cy="11676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37" name="Oval 4136">
            <a:extLst>
              <a:ext uri="{FF2B5EF4-FFF2-40B4-BE49-F238E27FC236}">
                <a16:creationId xmlns:a16="http://schemas.microsoft.com/office/drawing/2014/main" id="{FF360DE7-8DC2-2119-FD69-19B27014DCD3}"/>
              </a:ext>
            </a:extLst>
          </p:cNvPr>
          <p:cNvSpPr/>
          <p:nvPr/>
        </p:nvSpPr>
        <p:spPr>
          <a:xfrm>
            <a:off x="5418979" y="5940978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38" name="Oval 4137">
            <a:extLst>
              <a:ext uri="{FF2B5EF4-FFF2-40B4-BE49-F238E27FC236}">
                <a16:creationId xmlns:a16="http://schemas.microsoft.com/office/drawing/2014/main" id="{A8982EF6-E56F-9A0F-EF32-6CED9A88A635}"/>
              </a:ext>
            </a:extLst>
          </p:cNvPr>
          <p:cNvSpPr/>
          <p:nvPr/>
        </p:nvSpPr>
        <p:spPr>
          <a:xfrm>
            <a:off x="5580296" y="5745141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39" name="Oval 4138">
            <a:extLst>
              <a:ext uri="{FF2B5EF4-FFF2-40B4-BE49-F238E27FC236}">
                <a16:creationId xmlns:a16="http://schemas.microsoft.com/office/drawing/2014/main" id="{713BE813-11B6-F9EE-EFBC-6509B1AB78BC}"/>
              </a:ext>
            </a:extLst>
          </p:cNvPr>
          <p:cNvSpPr/>
          <p:nvPr/>
        </p:nvSpPr>
        <p:spPr>
          <a:xfrm>
            <a:off x="5696613" y="5909005"/>
            <a:ext cx="117523" cy="10912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40" name="Oval 4139">
            <a:extLst>
              <a:ext uri="{FF2B5EF4-FFF2-40B4-BE49-F238E27FC236}">
                <a16:creationId xmlns:a16="http://schemas.microsoft.com/office/drawing/2014/main" id="{75BF786C-B4C0-D134-F0F2-8DDEAB8A066A}"/>
              </a:ext>
            </a:extLst>
          </p:cNvPr>
          <p:cNvSpPr/>
          <p:nvPr/>
        </p:nvSpPr>
        <p:spPr>
          <a:xfrm>
            <a:off x="4174290" y="5661716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41" name="Oval 4140">
            <a:extLst>
              <a:ext uri="{FF2B5EF4-FFF2-40B4-BE49-F238E27FC236}">
                <a16:creationId xmlns:a16="http://schemas.microsoft.com/office/drawing/2014/main" id="{265D353E-26AD-CFA5-9559-713F97AD1C89}"/>
              </a:ext>
            </a:extLst>
          </p:cNvPr>
          <p:cNvSpPr/>
          <p:nvPr/>
        </p:nvSpPr>
        <p:spPr>
          <a:xfrm>
            <a:off x="4319712" y="5787412"/>
            <a:ext cx="117523" cy="10912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42" name="Oval 4141">
            <a:extLst>
              <a:ext uri="{FF2B5EF4-FFF2-40B4-BE49-F238E27FC236}">
                <a16:creationId xmlns:a16="http://schemas.microsoft.com/office/drawing/2014/main" id="{1F0D9D8B-2F57-28D1-A802-E802C026B7BC}"/>
              </a:ext>
            </a:extLst>
          </p:cNvPr>
          <p:cNvSpPr/>
          <p:nvPr/>
        </p:nvSpPr>
        <p:spPr>
          <a:xfrm>
            <a:off x="4025014" y="5921539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43" name="Oval 4142">
            <a:extLst>
              <a:ext uri="{FF2B5EF4-FFF2-40B4-BE49-F238E27FC236}">
                <a16:creationId xmlns:a16="http://schemas.microsoft.com/office/drawing/2014/main" id="{2473A2BB-C469-2FC7-95B0-14D831095F11}"/>
              </a:ext>
            </a:extLst>
          </p:cNvPr>
          <p:cNvSpPr/>
          <p:nvPr/>
        </p:nvSpPr>
        <p:spPr>
          <a:xfrm>
            <a:off x="4228734" y="5931439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44" name="Oval 4143">
            <a:extLst>
              <a:ext uri="{FF2B5EF4-FFF2-40B4-BE49-F238E27FC236}">
                <a16:creationId xmlns:a16="http://schemas.microsoft.com/office/drawing/2014/main" id="{6A90B565-A17D-83C4-E2C0-9AD63955A9DE}"/>
              </a:ext>
            </a:extLst>
          </p:cNvPr>
          <p:cNvSpPr/>
          <p:nvPr/>
        </p:nvSpPr>
        <p:spPr>
          <a:xfrm>
            <a:off x="4248622" y="5310666"/>
            <a:ext cx="161317" cy="134709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45" name="Rectangle 4144">
            <a:extLst>
              <a:ext uri="{FF2B5EF4-FFF2-40B4-BE49-F238E27FC236}">
                <a16:creationId xmlns:a16="http://schemas.microsoft.com/office/drawing/2014/main" id="{3AB70C8B-1B8E-5110-281D-12DEB1FC51C8}"/>
              </a:ext>
            </a:extLst>
          </p:cNvPr>
          <p:cNvSpPr/>
          <p:nvPr/>
        </p:nvSpPr>
        <p:spPr>
          <a:xfrm>
            <a:off x="6779988" y="3783525"/>
            <a:ext cx="2368275" cy="2320473"/>
          </a:xfrm>
          <a:prstGeom prst="rect">
            <a:avLst/>
          </a:prstGeom>
          <a:solidFill>
            <a:schemeClr val="accent5">
              <a:lumMod val="75000"/>
              <a:alpha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46" name="Oval 4145">
            <a:extLst>
              <a:ext uri="{FF2B5EF4-FFF2-40B4-BE49-F238E27FC236}">
                <a16:creationId xmlns:a16="http://schemas.microsoft.com/office/drawing/2014/main" id="{18990A10-EBB1-CDF6-98C1-4047E01780E8}"/>
              </a:ext>
            </a:extLst>
          </p:cNvPr>
          <p:cNvSpPr/>
          <p:nvPr/>
        </p:nvSpPr>
        <p:spPr>
          <a:xfrm>
            <a:off x="6832181" y="4257718"/>
            <a:ext cx="300785" cy="27014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47" name="Oval 4146">
            <a:extLst>
              <a:ext uri="{FF2B5EF4-FFF2-40B4-BE49-F238E27FC236}">
                <a16:creationId xmlns:a16="http://schemas.microsoft.com/office/drawing/2014/main" id="{5E1F3D71-A556-2F48-49EA-191EF0AD4675}"/>
              </a:ext>
            </a:extLst>
          </p:cNvPr>
          <p:cNvSpPr/>
          <p:nvPr/>
        </p:nvSpPr>
        <p:spPr>
          <a:xfrm>
            <a:off x="6879838" y="4705041"/>
            <a:ext cx="249839" cy="231563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48" name="Oval 4147">
            <a:extLst>
              <a:ext uri="{FF2B5EF4-FFF2-40B4-BE49-F238E27FC236}">
                <a16:creationId xmlns:a16="http://schemas.microsoft.com/office/drawing/2014/main" id="{AC505CB8-1BC4-2E1F-C154-8D7C52D37C04}"/>
              </a:ext>
            </a:extLst>
          </p:cNvPr>
          <p:cNvSpPr/>
          <p:nvPr/>
        </p:nvSpPr>
        <p:spPr>
          <a:xfrm>
            <a:off x="7040917" y="5470467"/>
            <a:ext cx="249839" cy="231563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49" name="Oval 4148">
            <a:extLst>
              <a:ext uri="{FF2B5EF4-FFF2-40B4-BE49-F238E27FC236}">
                <a16:creationId xmlns:a16="http://schemas.microsoft.com/office/drawing/2014/main" id="{17AFF212-091B-1167-30D6-920DBFC61288}"/>
              </a:ext>
            </a:extLst>
          </p:cNvPr>
          <p:cNvSpPr/>
          <p:nvPr/>
        </p:nvSpPr>
        <p:spPr>
          <a:xfrm>
            <a:off x="7180636" y="4802211"/>
            <a:ext cx="143000" cy="129283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50" name="Oval 4149">
            <a:extLst>
              <a:ext uri="{FF2B5EF4-FFF2-40B4-BE49-F238E27FC236}">
                <a16:creationId xmlns:a16="http://schemas.microsoft.com/office/drawing/2014/main" id="{0F35FE11-6451-0D14-30DE-11BEA3F3FF2B}"/>
              </a:ext>
            </a:extLst>
          </p:cNvPr>
          <p:cNvSpPr/>
          <p:nvPr/>
        </p:nvSpPr>
        <p:spPr>
          <a:xfrm>
            <a:off x="7512552" y="4363294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51" name="Oval 4150">
            <a:extLst>
              <a:ext uri="{FF2B5EF4-FFF2-40B4-BE49-F238E27FC236}">
                <a16:creationId xmlns:a16="http://schemas.microsoft.com/office/drawing/2014/main" id="{7022307C-5D53-7539-F44E-A4F45B59DEF0}"/>
              </a:ext>
            </a:extLst>
          </p:cNvPr>
          <p:cNvSpPr/>
          <p:nvPr/>
        </p:nvSpPr>
        <p:spPr>
          <a:xfrm>
            <a:off x="7401871" y="3939592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52" name="Oval 4151">
            <a:extLst>
              <a:ext uri="{FF2B5EF4-FFF2-40B4-BE49-F238E27FC236}">
                <a16:creationId xmlns:a16="http://schemas.microsoft.com/office/drawing/2014/main" id="{2754BBB6-F336-DD89-7745-3DC857F933C8}"/>
              </a:ext>
            </a:extLst>
          </p:cNvPr>
          <p:cNvSpPr/>
          <p:nvPr/>
        </p:nvSpPr>
        <p:spPr>
          <a:xfrm>
            <a:off x="7639563" y="4211319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53" name="Oval 4152">
            <a:extLst>
              <a:ext uri="{FF2B5EF4-FFF2-40B4-BE49-F238E27FC236}">
                <a16:creationId xmlns:a16="http://schemas.microsoft.com/office/drawing/2014/main" id="{3289F247-64AD-4A2A-C51A-40CA2C586B81}"/>
              </a:ext>
            </a:extLst>
          </p:cNvPr>
          <p:cNvSpPr/>
          <p:nvPr/>
        </p:nvSpPr>
        <p:spPr>
          <a:xfrm>
            <a:off x="7433505" y="4616872"/>
            <a:ext cx="117523" cy="10912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54" name="Oval 4153">
            <a:extLst>
              <a:ext uri="{FF2B5EF4-FFF2-40B4-BE49-F238E27FC236}">
                <a16:creationId xmlns:a16="http://schemas.microsoft.com/office/drawing/2014/main" id="{DB5277DD-6D8C-5DD5-7BAE-C31136C3EEB3}"/>
              </a:ext>
            </a:extLst>
          </p:cNvPr>
          <p:cNvSpPr/>
          <p:nvPr/>
        </p:nvSpPr>
        <p:spPr>
          <a:xfrm>
            <a:off x="7185581" y="5332003"/>
            <a:ext cx="143000" cy="129283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55" name="Oval 4154">
            <a:extLst>
              <a:ext uri="{FF2B5EF4-FFF2-40B4-BE49-F238E27FC236}">
                <a16:creationId xmlns:a16="http://schemas.microsoft.com/office/drawing/2014/main" id="{6E9AD7DD-3A87-FE94-FABD-1FC15F64A189}"/>
              </a:ext>
            </a:extLst>
          </p:cNvPr>
          <p:cNvSpPr/>
          <p:nvPr/>
        </p:nvSpPr>
        <p:spPr>
          <a:xfrm>
            <a:off x="7653607" y="4759979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56" name="Oval 4155">
            <a:extLst>
              <a:ext uri="{FF2B5EF4-FFF2-40B4-BE49-F238E27FC236}">
                <a16:creationId xmlns:a16="http://schemas.microsoft.com/office/drawing/2014/main" id="{FBA49AD6-7566-A871-1163-EBD8758A2783}"/>
              </a:ext>
            </a:extLst>
          </p:cNvPr>
          <p:cNvSpPr/>
          <p:nvPr/>
        </p:nvSpPr>
        <p:spPr>
          <a:xfrm>
            <a:off x="7892886" y="4629851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57" name="Oval 4156">
            <a:extLst>
              <a:ext uri="{FF2B5EF4-FFF2-40B4-BE49-F238E27FC236}">
                <a16:creationId xmlns:a16="http://schemas.microsoft.com/office/drawing/2014/main" id="{5E9B5E99-DD64-FBB2-7599-C2EA0970B250}"/>
              </a:ext>
            </a:extLst>
          </p:cNvPr>
          <p:cNvSpPr/>
          <p:nvPr/>
        </p:nvSpPr>
        <p:spPr>
          <a:xfrm>
            <a:off x="8692209" y="4972068"/>
            <a:ext cx="117523" cy="10912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58" name="Oval 4157">
            <a:extLst>
              <a:ext uri="{FF2B5EF4-FFF2-40B4-BE49-F238E27FC236}">
                <a16:creationId xmlns:a16="http://schemas.microsoft.com/office/drawing/2014/main" id="{FBB8AE61-B89E-1701-F046-C61076906C11}"/>
              </a:ext>
            </a:extLst>
          </p:cNvPr>
          <p:cNvSpPr/>
          <p:nvPr/>
        </p:nvSpPr>
        <p:spPr>
          <a:xfrm>
            <a:off x="8857279" y="4904712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59" name="Oval 4158">
            <a:extLst>
              <a:ext uri="{FF2B5EF4-FFF2-40B4-BE49-F238E27FC236}">
                <a16:creationId xmlns:a16="http://schemas.microsoft.com/office/drawing/2014/main" id="{6A6F61DB-D4ED-67A4-1DE1-1D4E387E249F}"/>
              </a:ext>
            </a:extLst>
          </p:cNvPr>
          <p:cNvSpPr/>
          <p:nvPr/>
        </p:nvSpPr>
        <p:spPr>
          <a:xfrm>
            <a:off x="8976203" y="4729993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60" name="Oval 4159">
            <a:extLst>
              <a:ext uri="{FF2B5EF4-FFF2-40B4-BE49-F238E27FC236}">
                <a16:creationId xmlns:a16="http://schemas.microsoft.com/office/drawing/2014/main" id="{0753EAB5-CBED-A385-DBA4-52C739AD802F}"/>
              </a:ext>
            </a:extLst>
          </p:cNvPr>
          <p:cNvSpPr/>
          <p:nvPr/>
        </p:nvSpPr>
        <p:spPr>
          <a:xfrm>
            <a:off x="8298160" y="5296930"/>
            <a:ext cx="117523" cy="10912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61" name="Oval 4160">
            <a:extLst>
              <a:ext uri="{FF2B5EF4-FFF2-40B4-BE49-F238E27FC236}">
                <a16:creationId xmlns:a16="http://schemas.microsoft.com/office/drawing/2014/main" id="{5BABAF54-BDA3-3233-4CB7-C309FC3EBF60}"/>
              </a:ext>
            </a:extLst>
          </p:cNvPr>
          <p:cNvSpPr/>
          <p:nvPr/>
        </p:nvSpPr>
        <p:spPr>
          <a:xfrm>
            <a:off x="8314732" y="5938637"/>
            <a:ext cx="143000" cy="129283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62" name="Oval 4161">
            <a:extLst>
              <a:ext uri="{FF2B5EF4-FFF2-40B4-BE49-F238E27FC236}">
                <a16:creationId xmlns:a16="http://schemas.microsoft.com/office/drawing/2014/main" id="{77E7E278-0282-AEC7-270A-326C3E14FA4A}"/>
              </a:ext>
            </a:extLst>
          </p:cNvPr>
          <p:cNvSpPr/>
          <p:nvPr/>
        </p:nvSpPr>
        <p:spPr>
          <a:xfrm>
            <a:off x="6830659" y="5522958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63" name="Oval 4162">
            <a:extLst>
              <a:ext uri="{FF2B5EF4-FFF2-40B4-BE49-F238E27FC236}">
                <a16:creationId xmlns:a16="http://schemas.microsoft.com/office/drawing/2014/main" id="{C4D4B932-07EA-BC98-7306-7D15A315F43B}"/>
              </a:ext>
            </a:extLst>
          </p:cNvPr>
          <p:cNvSpPr/>
          <p:nvPr/>
        </p:nvSpPr>
        <p:spPr>
          <a:xfrm>
            <a:off x="7746576" y="5675416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64" name="Oval 4163">
            <a:extLst>
              <a:ext uri="{FF2B5EF4-FFF2-40B4-BE49-F238E27FC236}">
                <a16:creationId xmlns:a16="http://schemas.microsoft.com/office/drawing/2014/main" id="{6BAB59E9-7AC9-EDA9-4DCB-99C31ACC565B}"/>
              </a:ext>
            </a:extLst>
          </p:cNvPr>
          <p:cNvSpPr/>
          <p:nvPr/>
        </p:nvSpPr>
        <p:spPr>
          <a:xfrm>
            <a:off x="8567601" y="5753297"/>
            <a:ext cx="117523" cy="10912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65" name="Oval 4164">
            <a:extLst>
              <a:ext uri="{FF2B5EF4-FFF2-40B4-BE49-F238E27FC236}">
                <a16:creationId xmlns:a16="http://schemas.microsoft.com/office/drawing/2014/main" id="{40DE2098-92D7-732D-4E7B-AD0C735EAFE4}"/>
              </a:ext>
            </a:extLst>
          </p:cNvPr>
          <p:cNvSpPr/>
          <p:nvPr/>
        </p:nvSpPr>
        <p:spPr>
          <a:xfrm>
            <a:off x="7700680" y="5914657"/>
            <a:ext cx="143000" cy="129283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66" name="Oval 4165">
            <a:extLst>
              <a:ext uri="{FF2B5EF4-FFF2-40B4-BE49-F238E27FC236}">
                <a16:creationId xmlns:a16="http://schemas.microsoft.com/office/drawing/2014/main" id="{5CCAAC37-A024-9D99-4442-3FED8519A689}"/>
              </a:ext>
            </a:extLst>
          </p:cNvPr>
          <p:cNvSpPr/>
          <p:nvPr/>
        </p:nvSpPr>
        <p:spPr>
          <a:xfrm>
            <a:off x="8032596" y="5475740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67" name="Oval 4166">
            <a:extLst>
              <a:ext uri="{FF2B5EF4-FFF2-40B4-BE49-F238E27FC236}">
                <a16:creationId xmlns:a16="http://schemas.microsoft.com/office/drawing/2014/main" id="{4D8FD72F-FC6E-79F2-2299-6DCDAA82AE92}"/>
              </a:ext>
            </a:extLst>
          </p:cNvPr>
          <p:cNvSpPr/>
          <p:nvPr/>
        </p:nvSpPr>
        <p:spPr>
          <a:xfrm>
            <a:off x="8115134" y="5236389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68" name="Oval 4167">
            <a:extLst>
              <a:ext uri="{FF2B5EF4-FFF2-40B4-BE49-F238E27FC236}">
                <a16:creationId xmlns:a16="http://schemas.microsoft.com/office/drawing/2014/main" id="{1970F448-EAAC-9AB8-CDDB-242BC949168C}"/>
              </a:ext>
            </a:extLst>
          </p:cNvPr>
          <p:cNvSpPr/>
          <p:nvPr/>
        </p:nvSpPr>
        <p:spPr>
          <a:xfrm>
            <a:off x="7953549" y="5729318"/>
            <a:ext cx="117523" cy="10912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69" name="Oval 4168">
            <a:extLst>
              <a:ext uri="{FF2B5EF4-FFF2-40B4-BE49-F238E27FC236}">
                <a16:creationId xmlns:a16="http://schemas.microsoft.com/office/drawing/2014/main" id="{05931F93-4CA3-99F7-C3C9-D1F00C2CC392}"/>
              </a:ext>
            </a:extLst>
          </p:cNvPr>
          <p:cNvSpPr/>
          <p:nvPr/>
        </p:nvSpPr>
        <p:spPr>
          <a:xfrm>
            <a:off x="7400737" y="4772247"/>
            <a:ext cx="143000" cy="129283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70" name="Oval 4169">
            <a:extLst>
              <a:ext uri="{FF2B5EF4-FFF2-40B4-BE49-F238E27FC236}">
                <a16:creationId xmlns:a16="http://schemas.microsoft.com/office/drawing/2014/main" id="{1D57B9E1-EAE0-AF3D-ADE5-EDF5813B8FA3}"/>
              </a:ext>
            </a:extLst>
          </p:cNvPr>
          <p:cNvSpPr/>
          <p:nvPr/>
        </p:nvSpPr>
        <p:spPr>
          <a:xfrm>
            <a:off x="7732654" y="4333328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71" name="Oval 4170">
            <a:extLst>
              <a:ext uri="{FF2B5EF4-FFF2-40B4-BE49-F238E27FC236}">
                <a16:creationId xmlns:a16="http://schemas.microsoft.com/office/drawing/2014/main" id="{3D87323B-3D65-E596-F7D6-087E188F88A2}"/>
              </a:ext>
            </a:extLst>
          </p:cNvPr>
          <p:cNvSpPr/>
          <p:nvPr/>
        </p:nvSpPr>
        <p:spPr>
          <a:xfrm>
            <a:off x="7860290" y="4129924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72" name="Oval 4171">
            <a:extLst>
              <a:ext uri="{FF2B5EF4-FFF2-40B4-BE49-F238E27FC236}">
                <a16:creationId xmlns:a16="http://schemas.microsoft.com/office/drawing/2014/main" id="{160BEDBF-E8FB-0722-CDC6-3F833D9746A0}"/>
              </a:ext>
            </a:extLst>
          </p:cNvPr>
          <p:cNvSpPr/>
          <p:nvPr/>
        </p:nvSpPr>
        <p:spPr>
          <a:xfrm>
            <a:off x="7653607" y="4586906"/>
            <a:ext cx="117523" cy="10912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73" name="Oval 4172">
            <a:extLst>
              <a:ext uri="{FF2B5EF4-FFF2-40B4-BE49-F238E27FC236}">
                <a16:creationId xmlns:a16="http://schemas.microsoft.com/office/drawing/2014/main" id="{FEECC241-7E66-E4F5-9D56-DE3EB473466A}"/>
              </a:ext>
            </a:extLst>
          </p:cNvPr>
          <p:cNvSpPr/>
          <p:nvPr/>
        </p:nvSpPr>
        <p:spPr>
          <a:xfrm>
            <a:off x="7825701" y="4485177"/>
            <a:ext cx="143000" cy="129283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74" name="Oval 4173">
            <a:extLst>
              <a:ext uri="{FF2B5EF4-FFF2-40B4-BE49-F238E27FC236}">
                <a16:creationId xmlns:a16="http://schemas.microsoft.com/office/drawing/2014/main" id="{F7E4C143-E7E8-7A82-D4BD-688516C41C1C}"/>
              </a:ext>
            </a:extLst>
          </p:cNvPr>
          <p:cNvSpPr/>
          <p:nvPr/>
        </p:nvSpPr>
        <p:spPr>
          <a:xfrm>
            <a:off x="7984815" y="3986212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75" name="Oval 4174">
            <a:extLst>
              <a:ext uri="{FF2B5EF4-FFF2-40B4-BE49-F238E27FC236}">
                <a16:creationId xmlns:a16="http://schemas.microsoft.com/office/drawing/2014/main" id="{3BD37322-8526-4802-A33A-76A739CA3FB4}"/>
              </a:ext>
            </a:extLst>
          </p:cNvPr>
          <p:cNvSpPr/>
          <p:nvPr/>
        </p:nvSpPr>
        <p:spPr>
          <a:xfrm>
            <a:off x="8284628" y="3894285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76" name="Oval 4175">
            <a:extLst>
              <a:ext uri="{FF2B5EF4-FFF2-40B4-BE49-F238E27FC236}">
                <a16:creationId xmlns:a16="http://schemas.microsoft.com/office/drawing/2014/main" id="{CF72AF05-D0D3-827D-48FC-A521E80636F2}"/>
              </a:ext>
            </a:extLst>
          </p:cNvPr>
          <p:cNvSpPr/>
          <p:nvPr/>
        </p:nvSpPr>
        <p:spPr>
          <a:xfrm>
            <a:off x="8075741" y="4447206"/>
            <a:ext cx="117523" cy="10912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77" name="Oval 4176">
            <a:extLst>
              <a:ext uri="{FF2B5EF4-FFF2-40B4-BE49-F238E27FC236}">
                <a16:creationId xmlns:a16="http://schemas.microsoft.com/office/drawing/2014/main" id="{7AB6C62D-C968-4A3E-32A5-B7B113C7F028}"/>
              </a:ext>
            </a:extLst>
          </p:cNvPr>
          <p:cNvSpPr/>
          <p:nvPr/>
        </p:nvSpPr>
        <p:spPr>
          <a:xfrm>
            <a:off x="7641069" y="5485352"/>
            <a:ext cx="143000" cy="129283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78" name="Oval 4177">
            <a:extLst>
              <a:ext uri="{FF2B5EF4-FFF2-40B4-BE49-F238E27FC236}">
                <a16:creationId xmlns:a16="http://schemas.microsoft.com/office/drawing/2014/main" id="{D13DBF53-6173-0944-3332-FEE0E486C079}"/>
              </a:ext>
            </a:extLst>
          </p:cNvPr>
          <p:cNvSpPr/>
          <p:nvPr/>
        </p:nvSpPr>
        <p:spPr>
          <a:xfrm>
            <a:off x="7308835" y="5445632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79" name="Oval 4178">
            <a:extLst>
              <a:ext uri="{FF2B5EF4-FFF2-40B4-BE49-F238E27FC236}">
                <a16:creationId xmlns:a16="http://schemas.microsoft.com/office/drawing/2014/main" id="{40C9A6A2-5DD1-FBF2-25F4-524841015125}"/>
              </a:ext>
            </a:extLst>
          </p:cNvPr>
          <p:cNvSpPr/>
          <p:nvPr/>
        </p:nvSpPr>
        <p:spPr>
          <a:xfrm>
            <a:off x="7958018" y="5926744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80" name="Oval 4179">
            <a:extLst>
              <a:ext uri="{FF2B5EF4-FFF2-40B4-BE49-F238E27FC236}">
                <a16:creationId xmlns:a16="http://schemas.microsoft.com/office/drawing/2014/main" id="{75132569-03E3-9141-4633-2781954099EC}"/>
              </a:ext>
            </a:extLst>
          </p:cNvPr>
          <p:cNvSpPr/>
          <p:nvPr/>
        </p:nvSpPr>
        <p:spPr>
          <a:xfrm>
            <a:off x="7893939" y="5300012"/>
            <a:ext cx="117523" cy="10912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81" name="Oval 4180">
            <a:extLst>
              <a:ext uri="{FF2B5EF4-FFF2-40B4-BE49-F238E27FC236}">
                <a16:creationId xmlns:a16="http://schemas.microsoft.com/office/drawing/2014/main" id="{695B5C89-08AA-175A-D5DA-306734F7ED6C}"/>
              </a:ext>
            </a:extLst>
          </p:cNvPr>
          <p:cNvSpPr/>
          <p:nvPr/>
        </p:nvSpPr>
        <p:spPr>
          <a:xfrm>
            <a:off x="8739151" y="4592673"/>
            <a:ext cx="143000" cy="129283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82" name="Oval 4181">
            <a:extLst>
              <a:ext uri="{FF2B5EF4-FFF2-40B4-BE49-F238E27FC236}">
                <a16:creationId xmlns:a16="http://schemas.microsoft.com/office/drawing/2014/main" id="{CBF23783-9DB5-B86C-87AA-F3049171CB04}"/>
              </a:ext>
            </a:extLst>
          </p:cNvPr>
          <p:cNvSpPr/>
          <p:nvPr/>
        </p:nvSpPr>
        <p:spPr>
          <a:xfrm>
            <a:off x="8829839" y="4328970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83" name="Oval 4182">
            <a:extLst>
              <a:ext uri="{FF2B5EF4-FFF2-40B4-BE49-F238E27FC236}">
                <a16:creationId xmlns:a16="http://schemas.microsoft.com/office/drawing/2014/main" id="{8321C4B6-2FA0-3EF8-86E0-220114F2D04C}"/>
              </a:ext>
            </a:extLst>
          </p:cNvPr>
          <p:cNvSpPr/>
          <p:nvPr/>
        </p:nvSpPr>
        <p:spPr>
          <a:xfrm>
            <a:off x="8991156" y="4133133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84" name="Oval 4183">
            <a:extLst>
              <a:ext uri="{FF2B5EF4-FFF2-40B4-BE49-F238E27FC236}">
                <a16:creationId xmlns:a16="http://schemas.microsoft.com/office/drawing/2014/main" id="{882889FF-AFDE-0288-FA3E-2DC81B192CFF}"/>
              </a:ext>
            </a:extLst>
          </p:cNvPr>
          <p:cNvSpPr/>
          <p:nvPr/>
        </p:nvSpPr>
        <p:spPr>
          <a:xfrm>
            <a:off x="8975261" y="4454665"/>
            <a:ext cx="117523" cy="10912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85" name="Oval 4184">
            <a:extLst>
              <a:ext uri="{FF2B5EF4-FFF2-40B4-BE49-F238E27FC236}">
                <a16:creationId xmlns:a16="http://schemas.microsoft.com/office/drawing/2014/main" id="{8BF367A2-1F39-C5F1-6937-3D2579600C48}"/>
              </a:ext>
            </a:extLst>
          </p:cNvPr>
          <p:cNvSpPr/>
          <p:nvPr/>
        </p:nvSpPr>
        <p:spPr>
          <a:xfrm>
            <a:off x="8789143" y="4745860"/>
            <a:ext cx="143000" cy="129283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86" name="Oval 4185">
            <a:extLst>
              <a:ext uri="{FF2B5EF4-FFF2-40B4-BE49-F238E27FC236}">
                <a16:creationId xmlns:a16="http://schemas.microsoft.com/office/drawing/2014/main" id="{63365927-B7DD-C545-CB4D-5444673C1ABE}"/>
              </a:ext>
            </a:extLst>
          </p:cNvPr>
          <p:cNvSpPr/>
          <p:nvPr/>
        </p:nvSpPr>
        <p:spPr>
          <a:xfrm>
            <a:off x="8577894" y="3819806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87" name="Oval 4186">
            <a:extLst>
              <a:ext uri="{FF2B5EF4-FFF2-40B4-BE49-F238E27FC236}">
                <a16:creationId xmlns:a16="http://schemas.microsoft.com/office/drawing/2014/main" id="{7AC0C605-A087-9E4C-89BA-94BE61F91D43}"/>
              </a:ext>
            </a:extLst>
          </p:cNvPr>
          <p:cNvSpPr/>
          <p:nvPr/>
        </p:nvSpPr>
        <p:spPr>
          <a:xfrm>
            <a:off x="8797062" y="3854171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88" name="Oval 4187">
            <a:extLst>
              <a:ext uri="{FF2B5EF4-FFF2-40B4-BE49-F238E27FC236}">
                <a16:creationId xmlns:a16="http://schemas.microsoft.com/office/drawing/2014/main" id="{71E2620A-E378-B6CA-57E9-1CAAE733B226}"/>
              </a:ext>
            </a:extLst>
          </p:cNvPr>
          <p:cNvSpPr/>
          <p:nvPr/>
        </p:nvSpPr>
        <p:spPr>
          <a:xfrm rot="17995373">
            <a:off x="8936236" y="4601567"/>
            <a:ext cx="109840" cy="116763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89" name="Oval 4188">
            <a:extLst>
              <a:ext uri="{FF2B5EF4-FFF2-40B4-BE49-F238E27FC236}">
                <a16:creationId xmlns:a16="http://schemas.microsoft.com/office/drawing/2014/main" id="{683B0A0E-10EA-DEF3-F66A-FAAAD13EF1A8}"/>
              </a:ext>
            </a:extLst>
          </p:cNvPr>
          <p:cNvSpPr/>
          <p:nvPr/>
        </p:nvSpPr>
        <p:spPr>
          <a:xfrm>
            <a:off x="6866935" y="4116068"/>
            <a:ext cx="143000" cy="129283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90" name="Oval 4189">
            <a:extLst>
              <a:ext uri="{FF2B5EF4-FFF2-40B4-BE49-F238E27FC236}">
                <a16:creationId xmlns:a16="http://schemas.microsoft.com/office/drawing/2014/main" id="{1A22DBCB-98CB-6A12-F86B-F09ED651FCFE}"/>
              </a:ext>
            </a:extLst>
          </p:cNvPr>
          <p:cNvSpPr/>
          <p:nvPr/>
        </p:nvSpPr>
        <p:spPr>
          <a:xfrm>
            <a:off x="6811575" y="4561815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91" name="Oval 4190">
            <a:extLst>
              <a:ext uri="{FF2B5EF4-FFF2-40B4-BE49-F238E27FC236}">
                <a16:creationId xmlns:a16="http://schemas.microsoft.com/office/drawing/2014/main" id="{448A6497-EFB5-81BF-A17B-1361B7DDE112}"/>
              </a:ext>
            </a:extLst>
          </p:cNvPr>
          <p:cNvSpPr/>
          <p:nvPr/>
        </p:nvSpPr>
        <p:spPr>
          <a:xfrm>
            <a:off x="7044646" y="4521539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92" name="Oval 4191">
            <a:extLst>
              <a:ext uri="{FF2B5EF4-FFF2-40B4-BE49-F238E27FC236}">
                <a16:creationId xmlns:a16="http://schemas.microsoft.com/office/drawing/2014/main" id="{848AA064-8141-066A-23D6-6DEB16EBADDD}"/>
              </a:ext>
            </a:extLst>
          </p:cNvPr>
          <p:cNvSpPr/>
          <p:nvPr/>
        </p:nvSpPr>
        <p:spPr>
          <a:xfrm>
            <a:off x="7167295" y="4248370"/>
            <a:ext cx="117523" cy="10912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93" name="Freeform 4192">
            <a:extLst>
              <a:ext uri="{FF2B5EF4-FFF2-40B4-BE49-F238E27FC236}">
                <a16:creationId xmlns:a16="http://schemas.microsoft.com/office/drawing/2014/main" id="{2D01B6E9-8465-DC08-D324-55A64C5D3792}"/>
              </a:ext>
            </a:extLst>
          </p:cNvPr>
          <p:cNvSpPr/>
          <p:nvPr/>
        </p:nvSpPr>
        <p:spPr>
          <a:xfrm>
            <a:off x="6771485" y="3783523"/>
            <a:ext cx="2386336" cy="1945548"/>
          </a:xfrm>
          <a:custGeom>
            <a:avLst/>
            <a:gdLst>
              <a:gd name="connsiteX0" fmla="*/ 1723545 w 3203689"/>
              <a:gd name="connsiteY0" fmla="*/ 0 h 2808984"/>
              <a:gd name="connsiteX1" fmla="*/ 1927476 w 3203689"/>
              <a:gd name="connsiteY1" fmla="*/ 480225 h 2808984"/>
              <a:gd name="connsiteX2" fmla="*/ 2006417 w 3203689"/>
              <a:gd name="connsiteY2" fmla="*/ 848616 h 2808984"/>
              <a:gd name="connsiteX3" fmla="*/ 1966946 w 3203689"/>
              <a:gd name="connsiteY3" fmla="*/ 1105174 h 2808984"/>
              <a:gd name="connsiteX4" fmla="*/ 1789329 w 3203689"/>
              <a:gd name="connsiteY4" fmla="*/ 1407781 h 2808984"/>
              <a:gd name="connsiteX5" fmla="*/ 1591977 w 3203689"/>
              <a:gd name="connsiteY5" fmla="*/ 1572242 h 2808984"/>
              <a:gd name="connsiteX6" fmla="*/ 1335418 w 3203689"/>
              <a:gd name="connsiteY6" fmla="*/ 1703810 h 2808984"/>
              <a:gd name="connsiteX7" fmla="*/ 973605 w 3203689"/>
              <a:gd name="connsiteY7" fmla="*/ 1782751 h 2808984"/>
              <a:gd name="connsiteX8" fmla="*/ 776253 w 3203689"/>
              <a:gd name="connsiteY8" fmla="*/ 1809065 h 2808984"/>
              <a:gd name="connsiteX9" fmla="*/ 453911 w 3203689"/>
              <a:gd name="connsiteY9" fmla="*/ 1953790 h 2808984"/>
              <a:gd name="connsiteX10" fmla="*/ 210509 w 3203689"/>
              <a:gd name="connsiteY10" fmla="*/ 2059045 h 2808984"/>
              <a:gd name="connsiteX11" fmla="*/ 32892 w 3203689"/>
              <a:gd name="connsiteY11" fmla="*/ 2151143 h 2808984"/>
              <a:gd name="connsiteX12" fmla="*/ 0 w 3203689"/>
              <a:gd name="connsiteY12" fmla="*/ 2486642 h 2808984"/>
              <a:gd name="connsiteX13" fmla="*/ 572322 w 3203689"/>
              <a:gd name="connsiteY13" fmla="*/ 2216927 h 2808984"/>
              <a:gd name="connsiteX14" fmla="*/ 828880 w 3203689"/>
              <a:gd name="connsiteY14" fmla="*/ 2091937 h 2808984"/>
              <a:gd name="connsiteX15" fmla="*/ 953870 w 3203689"/>
              <a:gd name="connsiteY15" fmla="*/ 2045888 h 2808984"/>
              <a:gd name="connsiteX16" fmla="*/ 1203850 w 3203689"/>
              <a:gd name="connsiteY16" fmla="*/ 2078780 h 2808984"/>
              <a:gd name="connsiteX17" fmla="*/ 1355154 w 3203689"/>
              <a:gd name="connsiteY17" fmla="*/ 2203770 h 2808984"/>
              <a:gd name="connsiteX18" fmla="*/ 1460408 w 3203689"/>
              <a:gd name="connsiteY18" fmla="*/ 2381387 h 2808984"/>
              <a:gd name="connsiteX19" fmla="*/ 1578820 w 3203689"/>
              <a:gd name="connsiteY19" fmla="*/ 2565583 h 2808984"/>
              <a:gd name="connsiteX20" fmla="*/ 1644604 w 3203689"/>
              <a:gd name="connsiteY20" fmla="*/ 2657681 h 2808984"/>
              <a:gd name="connsiteX21" fmla="*/ 2052466 w 3203689"/>
              <a:gd name="connsiteY21" fmla="*/ 2683994 h 2808984"/>
              <a:gd name="connsiteX22" fmla="*/ 2295867 w 3203689"/>
              <a:gd name="connsiteY22" fmla="*/ 2657681 h 2808984"/>
              <a:gd name="connsiteX23" fmla="*/ 2387965 w 3203689"/>
              <a:gd name="connsiteY23" fmla="*/ 2572161 h 2808984"/>
              <a:gd name="connsiteX24" fmla="*/ 2559004 w 3203689"/>
              <a:gd name="connsiteY24" fmla="*/ 2618210 h 2808984"/>
              <a:gd name="connsiteX25" fmla="*/ 2776092 w 3203689"/>
              <a:gd name="connsiteY25" fmla="*/ 2710308 h 2808984"/>
              <a:gd name="connsiteX26" fmla="*/ 3137905 w 3203689"/>
              <a:gd name="connsiteY26" fmla="*/ 2782671 h 2808984"/>
              <a:gd name="connsiteX27" fmla="*/ 3203689 w 3203689"/>
              <a:gd name="connsiteY27" fmla="*/ 2808984 h 2808984"/>
              <a:gd name="connsiteX28" fmla="*/ 3190532 w 3203689"/>
              <a:gd name="connsiteY28" fmla="*/ 2453750 h 2808984"/>
              <a:gd name="connsiteX29" fmla="*/ 2526112 w 3203689"/>
              <a:gd name="connsiteY29" fmla="*/ 2355074 h 2808984"/>
              <a:gd name="connsiteX30" fmla="*/ 2170877 w 3203689"/>
              <a:gd name="connsiteY30" fmla="*/ 2420858 h 2808984"/>
              <a:gd name="connsiteX31" fmla="*/ 1835378 w 3203689"/>
              <a:gd name="connsiteY31" fmla="*/ 2401123 h 2808984"/>
              <a:gd name="connsiteX32" fmla="*/ 1697231 w 3203689"/>
              <a:gd name="connsiteY32" fmla="*/ 2151143 h 2808984"/>
              <a:gd name="connsiteX33" fmla="*/ 1763016 w 3203689"/>
              <a:gd name="connsiteY33" fmla="*/ 1966947 h 2808984"/>
              <a:gd name="connsiteX34" fmla="*/ 1868270 w 3203689"/>
              <a:gd name="connsiteY34" fmla="*/ 1815643 h 2808984"/>
              <a:gd name="connsiteX35" fmla="*/ 2072201 w 3203689"/>
              <a:gd name="connsiteY35" fmla="*/ 1657761 h 2808984"/>
              <a:gd name="connsiteX36" fmla="*/ 2236662 w 3203689"/>
              <a:gd name="connsiteY36" fmla="*/ 1256478 h 2808984"/>
              <a:gd name="connsiteX37" fmla="*/ 2322181 w 3203689"/>
              <a:gd name="connsiteY37" fmla="*/ 1019655 h 2808984"/>
              <a:gd name="connsiteX38" fmla="*/ 2374808 w 3203689"/>
              <a:gd name="connsiteY38" fmla="*/ 789410 h 2808984"/>
              <a:gd name="connsiteX39" fmla="*/ 2368230 w 3203689"/>
              <a:gd name="connsiteY39" fmla="*/ 342078 h 2808984"/>
              <a:gd name="connsiteX40" fmla="*/ 2348495 w 3203689"/>
              <a:gd name="connsiteY40" fmla="*/ 65784 h 2808984"/>
              <a:gd name="connsiteX41" fmla="*/ 2302446 w 3203689"/>
              <a:gd name="connsiteY41" fmla="*/ 6579 h 2808984"/>
              <a:gd name="connsiteX42" fmla="*/ 1723545 w 3203689"/>
              <a:gd name="connsiteY42" fmla="*/ 0 h 280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03689" h="2808984">
                <a:moveTo>
                  <a:pt x="1723545" y="0"/>
                </a:moveTo>
                <a:lnTo>
                  <a:pt x="1927476" y="480225"/>
                </a:lnTo>
                <a:lnTo>
                  <a:pt x="2006417" y="848616"/>
                </a:lnTo>
                <a:lnTo>
                  <a:pt x="1966946" y="1105174"/>
                </a:lnTo>
                <a:lnTo>
                  <a:pt x="1789329" y="1407781"/>
                </a:lnTo>
                <a:lnTo>
                  <a:pt x="1591977" y="1572242"/>
                </a:lnTo>
                <a:lnTo>
                  <a:pt x="1335418" y="1703810"/>
                </a:lnTo>
                <a:lnTo>
                  <a:pt x="973605" y="1782751"/>
                </a:lnTo>
                <a:lnTo>
                  <a:pt x="776253" y="1809065"/>
                </a:lnTo>
                <a:lnTo>
                  <a:pt x="453911" y="1953790"/>
                </a:lnTo>
                <a:lnTo>
                  <a:pt x="210509" y="2059045"/>
                </a:lnTo>
                <a:lnTo>
                  <a:pt x="32892" y="2151143"/>
                </a:lnTo>
                <a:lnTo>
                  <a:pt x="0" y="2486642"/>
                </a:lnTo>
                <a:lnTo>
                  <a:pt x="572322" y="2216927"/>
                </a:lnTo>
                <a:lnTo>
                  <a:pt x="828880" y="2091937"/>
                </a:lnTo>
                <a:lnTo>
                  <a:pt x="953870" y="2045888"/>
                </a:lnTo>
                <a:lnTo>
                  <a:pt x="1203850" y="2078780"/>
                </a:lnTo>
                <a:lnTo>
                  <a:pt x="1355154" y="2203770"/>
                </a:lnTo>
                <a:lnTo>
                  <a:pt x="1460408" y="2381387"/>
                </a:lnTo>
                <a:lnTo>
                  <a:pt x="1578820" y="2565583"/>
                </a:lnTo>
                <a:lnTo>
                  <a:pt x="1644604" y="2657681"/>
                </a:lnTo>
                <a:lnTo>
                  <a:pt x="2052466" y="2683994"/>
                </a:lnTo>
                <a:lnTo>
                  <a:pt x="2295867" y="2657681"/>
                </a:lnTo>
                <a:lnTo>
                  <a:pt x="2387965" y="2572161"/>
                </a:lnTo>
                <a:lnTo>
                  <a:pt x="2559004" y="2618210"/>
                </a:lnTo>
                <a:lnTo>
                  <a:pt x="2776092" y="2710308"/>
                </a:lnTo>
                <a:lnTo>
                  <a:pt x="3137905" y="2782671"/>
                </a:lnTo>
                <a:lnTo>
                  <a:pt x="3203689" y="2808984"/>
                </a:lnTo>
                <a:lnTo>
                  <a:pt x="3190532" y="2453750"/>
                </a:lnTo>
                <a:lnTo>
                  <a:pt x="2526112" y="2355074"/>
                </a:lnTo>
                <a:lnTo>
                  <a:pt x="2170877" y="2420858"/>
                </a:lnTo>
                <a:lnTo>
                  <a:pt x="1835378" y="2401123"/>
                </a:lnTo>
                <a:lnTo>
                  <a:pt x="1697231" y="2151143"/>
                </a:lnTo>
                <a:lnTo>
                  <a:pt x="1763016" y="1966947"/>
                </a:lnTo>
                <a:lnTo>
                  <a:pt x="1868270" y="1815643"/>
                </a:lnTo>
                <a:lnTo>
                  <a:pt x="2072201" y="1657761"/>
                </a:lnTo>
                <a:lnTo>
                  <a:pt x="2236662" y="1256478"/>
                </a:lnTo>
                <a:lnTo>
                  <a:pt x="2322181" y="1019655"/>
                </a:lnTo>
                <a:lnTo>
                  <a:pt x="2374808" y="789410"/>
                </a:lnTo>
                <a:cubicBezTo>
                  <a:pt x="2372615" y="640299"/>
                  <a:pt x="2370423" y="491189"/>
                  <a:pt x="2368230" y="342078"/>
                </a:cubicBezTo>
                <a:lnTo>
                  <a:pt x="2348495" y="65784"/>
                </a:lnTo>
                <a:lnTo>
                  <a:pt x="2302446" y="6579"/>
                </a:lnTo>
                <a:lnTo>
                  <a:pt x="172354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94" name="Oval 4193">
            <a:extLst>
              <a:ext uri="{FF2B5EF4-FFF2-40B4-BE49-F238E27FC236}">
                <a16:creationId xmlns:a16="http://schemas.microsoft.com/office/drawing/2014/main" id="{BF84FF16-FCBE-C69B-DF2D-297082AAE159}"/>
              </a:ext>
            </a:extLst>
          </p:cNvPr>
          <p:cNvSpPr/>
          <p:nvPr/>
        </p:nvSpPr>
        <p:spPr>
          <a:xfrm>
            <a:off x="8572005" y="5160935"/>
            <a:ext cx="249839" cy="231563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95" name="Oval 4194">
            <a:extLst>
              <a:ext uri="{FF2B5EF4-FFF2-40B4-BE49-F238E27FC236}">
                <a16:creationId xmlns:a16="http://schemas.microsoft.com/office/drawing/2014/main" id="{3932775E-189B-E160-1C83-F28E287E62B9}"/>
              </a:ext>
            </a:extLst>
          </p:cNvPr>
          <p:cNvSpPr/>
          <p:nvPr/>
        </p:nvSpPr>
        <p:spPr>
          <a:xfrm>
            <a:off x="8875191" y="5152684"/>
            <a:ext cx="249839" cy="231563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96" name="Oval 4195">
            <a:extLst>
              <a:ext uri="{FF2B5EF4-FFF2-40B4-BE49-F238E27FC236}">
                <a16:creationId xmlns:a16="http://schemas.microsoft.com/office/drawing/2014/main" id="{959AFC09-3062-2F14-7705-75D9C56BE9E0}"/>
              </a:ext>
            </a:extLst>
          </p:cNvPr>
          <p:cNvSpPr/>
          <p:nvPr/>
        </p:nvSpPr>
        <p:spPr>
          <a:xfrm>
            <a:off x="6815600" y="5789127"/>
            <a:ext cx="300785" cy="27014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97" name="Oval 4196">
            <a:extLst>
              <a:ext uri="{FF2B5EF4-FFF2-40B4-BE49-F238E27FC236}">
                <a16:creationId xmlns:a16="http://schemas.microsoft.com/office/drawing/2014/main" id="{CB7897CE-E385-5707-2019-CE698BA02278}"/>
              </a:ext>
            </a:extLst>
          </p:cNvPr>
          <p:cNvSpPr/>
          <p:nvPr/>
        </p:nvSpPr>
        <p:spPr>
          <a:xfrm rot="347228">
            <a:off x="8281793" y="5105880"/>
            <a:ext cx="117523" cy="10912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98" name="Oval 4197">
            <a:extLst>
              <a:ext uri="{FF2B5EF4-FFF2-40B4-BE49-F238E27FC236}">
                <a16:creationId xmlns:a16="http://schemas.microsoft.com/office/drawing/2014/main" id="{2E9776B7-D844-26EB-9565-86328CB381E7}"/>
              </a:ext>
            </a:extLst>
          </p:cNvPr>
          <p:cNvSpPr/>
          <p:nvPr/>
        </p:nvSpPr>
        <p:spPr>
          <a:xfrm rot="347228">
            <a:off x="8446863" y="5038524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99" name="Oval 4198">
            <a:extLst>
              <a:ext uri="{FF2B5EF4-FFF2-40B4-BE49-F238E27FC236}">
                <a16:creationId xmlns:a16="http://schemas.microsoft.com/office/drawing/2014/main" id="{AF3FFB45-EE38-4152-A688-28D9966D78E4}"/>
              </a:ext>
            </a:extLst>
          </p:cNvPr>
          <p:cNvSpPr/>
          <p:nvPr/>
        </p:nvSpPr>
        <p:spPr>
          <a:xfrm rot="347228">
            <a:off x="8572383" y="4819604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00" name="Oval 4199">
            <a:extLst>
              <a:ext uri="{FF2B5EF4-FFF2-40B4-BE49-F238E27FC236}">
                <a16:creationId xmlns:a16="http://schemas.microsoft.com/office/drawing/2014/main" id="{E274270E-C2E5-C0A5-4706-FD9213EE7FC4}"/>
              </a:ext>
            </a:extLst>
          </p:cNvPr>
          <p:cNvSpPr/>
          <p:nvPr/>
        </p:nvSpPr>
        <p:spPr>
          <a:xfrm rot="347228">
            <a:off x="7241643" y="4492057"/>
            <a:ext cx="143000" cy="129283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01" name="Oval 4200">
            <a:extLst>
              <a:ext uri="{FF2B5EF4-FFF2-40B4-BE49-F238E27FC236}">
                <a16:creationId xmlns:a16="http://schemas.microsoft.com/office/drawing/2014/main" id="{B5A25229-034E-7826-224A-4A65511EB6B2}"/>
              </a:ext>
            </a:extLst>
          </p:cNvPr>
          <p:cNvSpPr/>
          <p:nvPr/>
        </p:nvSpPr>
        <p:spPr>
          <a:xfrm rot="347228">
            <a:off x="7060320" y="3947004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02" name="Oval 4201">
            <a:extLst>
              <a:ext uri="{FF2B5EF4-FFF2-40B4-BE49-F238E27FC236}">
                <a16:creationId xmlns:a16="http://schemas.microsoft.com/office/drawing/2014/main" id="{C8FCAF66-77E3-5832-3CE0-50C06053CFC3}"/>
              </a:ext>
            </a:extLst>
          </p:cNvPr>
          <p:cNvSpPr/>
          <p:nvPr/>
        </p:nvSpPr>
        <p:spPr>
          <a:xfrm rot="347228">
            <a:off x="8580740" y="4266945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03" name="Oval 4202">
            <a:extLst>
              <a:ext uri="{FF2B5EF4-FFF2-40B4-BE49-F238E27FC236}">
                <a16:creationId xmlns:a16="http://schemas.microsoft.com/office/drawing/2014/main" id="{38478961-25AB-1114-7030-130A3F28621B}"/>
              </a:ext>
            </a:extLst>
          </p:cNvPr>
          <p:cNvSpPr/>
          <p:nvPr/>
        </p:nvSpPr>
        <p:spPr>
          <a:xfrm rot="347228">
            <a:off x="8564845" y="4588477"/>
            <a:ext cx="117523" cy="10912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04" name="Oval 4203">
            <a:extLst>
              <a:ext uri="{FF2B5EF4-FFF2-40B4-BE49-F238E27FC236}">
                <a16:creationId xmlns:a16="http://schemas.microsoft.com/office/drawing/2014/main" id="{8EDBF3A4-DD0A-50E5-B59D-D3CFF47F60A8}"/>
              </a:ext>
            </a:extLst>
          </p:cNvPr>
          <p:cNvSpPr/>
          <p:nvPr/>
        </p:nvSpPr>
        <p:spPr>
          <a:xfrm rot="347228">
            <a:off x="8378727" y="4879672"/>
            <a:ext cx="143000" cy="129283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05" name="Oval 4204">
            <a:extLst>
              <a:ext uri="{FF2B5EF4-FFF2-40B4-BE49-F238E27FC236}">
                <a16:creationId xmlns:a16="http://schemas.microsoft.com/office/drawing/2014/main" id="{19130893-155E-C4AC-50B6-40B3692FD8E6}"/>
              </a:ext>
            </a:extLst>
          </p:cNvPr>
          <p:cNvSpPr/>
          <p:nvPr/>
        </p:nvSpPr>
        <p:spPr>
          <a:xfrm rot="347228">
            <a:off x="7701152" y="3918532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06" name="Oval 4205">
            <a:extLst>
              <a:ext uri="{FF2B5EF4-FFF2-40B4-BE49-F238E27FC236}">
                <a16:creationId xmlns:a16="http://schemas.microsoft.com/office/drawing/2014/main" id="{76070396-A545-F2A6-456B-E274EF95DA2A}"/>
              </a:ext>
            </a:extLst>
          </p:cNvPr>
          <p:cNvSpPr/>
          <p:nvPr/>
        </p:nvSpPr>
        <p:spPr>
          <a:xfrm rot="347228">
            <a:off x="7310098" y="4168876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07" name="Oval 4206">
            <a:extLst>
              <a:ext uri="{FF2B5EF4-FFF2-40B4-BE49-F238E27FC236}">
                <a16:creationId xmlns:a16="http://schemas.microsoft.com/office/drawing/2014/main" id="{8566D4A1-5D80-22E5-8A63-C8371226EECA}"/>
              </a:ext>
            </a:extLst>
          </p:cNvPr>
          <p:cNvSpPr/>
          <p:nvPr/>
        </p:nvSpPr>
        <p:spPr>
          <a:xfrm rot="18342601">
            <a:off x="8491425" y="4698157"/>
            <a:ext cx="109840" cy="116763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08" name="Oval 4207">
            <a:extLst>
              <a:ext uri="{FF2B5EF4-FFF2-40B4-BE49-F238E27FC236}">
                <a16:creationId xmlns:a16="http://schemas.microsoft.com/office/drawing/2014/main" id="{EEFD2BAF-2F73-67B0-FE59-0F36021B9D64}"/>
              </a:ext>
            </a:extLst>
          </p:cNvPr>
          <p:cNvSpPr/>
          <p:nvPr/>
        </p:nvSpPr>
        <p:spPr>
          <a:xfrm>
            <a:off x="8620022" y="5934096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09" name="Oval 4208">
            <a:extLst>
              <a:ext uri="{FF2B5EF4-FFF2-40B4-BE49-F238E27FC236}">
                <a16:creationId xmlns:a16="http://schemas.microsoft.com/office/drawing/2014/main" id="{A4780377-CAA2-1749-E888-A10B06964552}"/>
              </a:ext>
            </a:extLst>
          </p:cNvPr>
          <p:cNvSpPr/>
          <p:nvPr/>
        </p:nvSpPr>
        <p:spPr>
          <a:xfrm>
            <a:off x="8781339" y="5738260"/>
            <a:ext cx="149157" cy="12799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10" name="Oval 4209">
            <a:extLst>
              <a:ext uri="{FF2B5EF4-FFF2-40B4-BE49-F238E27FC236}">
                <a16:creationId xmlns:a16="http://schemas.microsoft.com/office/drawing/2014/main" id="{D4822E1E-6D1F-275D-0820-DC7B05D38A47}"/>
              </a:ext>
            </a:extLst>
          </p:cNvPr>
          <p:cNvSpPr/>
          <p:nvPr/>
        </p:nvSpPr>
        <p:spPr>
          <a:xfrm>
            <a:off x="8897656" y="5902124"/>
            <a:ext cx="117523" cy="10912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11" name="Oval 4210">
            <a:extLst>
              <a:ext uri="{FF2B5EF4-FFF2-40B4-BE49-F238E27FC236}">
                <a16:creationId xmlns:a16="http://schemas.microsoft.com/office/drawing/2014/main" id="{BA1E2507-CCBD-FC57-D3E1-0EF49B4C53FA}"/>
              </a:ext>
            </a:extLst>
          </p:cNvPr>
          <p:cNvSpPr/>
          <p:nvPr/>
        </p:nvSpPr>
        <p:spPr>
          <a:xfrm>
            <a:off x="7375332" y="5654835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12" name="Oval 4211">
            <a:extLst>
              <a:ext uri="{FF2B5EF4-FFF2-40B4-BE49-F238E27FC236}">
                <a16:creationId xmlns:a16="http://schemas.microsoft.com/office/drawing/2014/main" id="{7BE79678-FCA7-0E26-2196-2A642C4FB70F}"/>
              </a:ext>
            </a:extLst>
          </p:cNvPr>
          <p:cNvSpPr/>
          <p:nvPr/>
        </p:nvSpPr>
        <p:spPr>
          <a:xfrm>
            <a:off x="7520755" y="5780530"/>
            <a:ext cx="117523" cy="10912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13" name="Oval 4212">
            <a:extLst>
              <a:ext uri="{FF2B5EF4-FFF2-40B4-BE49-F238E27FC236}">
                <a16:creationId xmlns:a16="http://schemas.microsoft.com/office/drawing/2014/main" id="{F3304C31-0E6C-CB5D-2B5B-9AF9239D19DD}"/>
              </a:ext>
            </a:extLst>
          </p:cNvPr>
          <p:cNvSpPr/>
          <p:nvPr/>
        </p:nvSpPr>
        <p:spPr>
          <a:xfrm>
            <a:off x="7226056" y="5914658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14" name="Oval 4213">
            <a:extLst>
              <a:ext uri="{FF2B5EF4-FFF2-40B4-BE49-F238E27FC236}">
                <a16:creationId xmlns:a16="http://schemas.microsoft.com/office/drawing/2014/main" id="{49EB707A-BEAF-9EF8-51E6-CF6651119532}"/>
              </a:ext>
            </a:extLst>
          </p:cNvPr>
          <p:cNvSpPr/>
          <p:nvPr/>
        </p:nvSpPr>
        <p:spPr>
          <a:xfrm>
            <a:off x="7429776" y="5924558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15" name="Oval 4214">
            <a:extLst>
              <a:ext uri="{FF2B5EF4-FFF2-40B4-BE49-F238E27FC236}">
                <a16:creationId xmlns:a16="http://schemas.microsoft.com/office/drawing/2014/main" id="{E6CC4EB0-25A4-A990-0E89-22647EECAC38}"/>
              </a:ext>
            </a:extLst>
          </p:cNvPr>
          <p:cNvSpPr/>
          <p:nvPr/>
        </p:nvSpPr>
        <p:spPr>
          <a:xfrm>
            <a:off x="7449664" y="5303784"/>
            <a:ext cx="161317" cy="134709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16" name="Oval 4215">
            <a:extLst>
              <a:ext uri="{FF2B5EF4-FFF2-40B4-BE49-F238E27FC236}">
                <a16:creationId xmlns:a16="http://schemas.microsoft.com/office/drawing/2014/main" id="{A4C2FC04-16FC-7B66-0E04-4F466F14A0AE}"/>
              </a:ext>
            </a:extLst>
          </p:cNvPr>
          <p:cNvSpPr/>
          <p:nvPr/>
        </p:nvSpPr>
        <p:spPr>
          <a:xfrm>
            <a:off x="5475455" y="4096779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17" name="Oval 4216">
            <a:extLst>
              <a:ext uri="{FF2B5EF4-FFF2-40B4-BE49-F238E27FC236}">
                <a16:creationId xmlns:a16="http://schemas.microsoft.com/office/drawing/2014/main" id="{DD5B024C-803C-7D07-4588-59C0D7ABCF1D}"/>
              </a:ext>
            </a:extLst>
          </p:cNvPr>
          <p:cNvSpPr/>
          <p:nvPr/>
        </p:nvSpPr>
        <p:spPr>
          <a:xfrm>
            <a:off x="4292810" y="4107031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18" name="Oval 4217">
            <a:extLst>
              <a:ext uri="{FF2B5EF4-FFF2-40B4-BE49-F238E27FC236}">
                <a16:creationId xmlns:a16="http://schemas.microsoft.com/office/drawing/2014/main" id="{2553AAEC-785A-5B61-61A5-C97B6AC3934E}"/>
              </a:ext>
            </a:extLst>
          </p:cNvPr>
          <p:cNvSpPr/>
          <p:nvPr/>
        </p:nvSpPr>
        <p:spPr>
          <a:xfrm>
            <a:off x="4785555" y="4300383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19" name="Oval 4218">
            <a:extLst>
              <a:ext uri="{FF2B5EF4-FFF2-40B4-BE49-F238E27FC236}">
                <a16:creationId xmlns:a16="http://schemas.microsoft.com/office/drawing/2014/main" id="{EDC6889C-0CA6-9848-EF76-6D921135B75C}"/>
              </a:ext>
            </a:extLst>
          </p:cNvPr>
          <p:cNvSpPr/>
          <p:nvPr/>
        </p:nvSpPr>
        <p:spPr>
          <a:xfrm>
            <a:off x="3630166" y="3854171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20" name="Oval 4219">
            <a:extLst>
              <a:ext uri="{FF2B5EF4-FFF2-40B4-BE49-F238E27FC236}">
                <a16:creationId xmlns:a16="http://schemas.microsoft.com/office/drawing/2014/main" id="{BE175B00-D1C6-AE52-BBA8-844A2815245B}"/>
              </a:ext>
            </a:extLst>
          </p:cNvPr>
          <p:cNvSpPr/>
          <p:nvPr/>
        </p:nvSpPr>
        <p:spPr>
          <a:xfrm>
            <a:off x="5102787" y="5689325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21" name="Oval 4220">
            <a:extLst>
              <a:ext uri="{FF2B5EF4-FFF2-40B4-BE49-F238E27FC236}">
                <a16:creationId xmlns:a16="http://schemas.microsoft.com/office/drawing/2014/main" id="{1795B64C-68C5-8EC5-B7C9-0C2472AC5686}"/>
              </a:ext>
            </a:extLst>
          </p:cNvPr>
          <p:cNvSpPr/>
          <p:nvPr/>
        </p:nvSpPr>
        <p:spPr>
          <a:xfrm>
            <a:off x="4903750" y="5814379"/>
            <a:ext cx="149157" cy="127995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22" name="Oval 4221">
            <a:extLst>
              <a:ext uri="{FF2B5EF4-FFF2-40B4-BE49-F238E27FC236}">
                <a16:creationId xmlns:a16="http://schemas.microsoft.com/office/drawing/2014/main" id="{B58D64C0-1934-33F1-355E-0E8EAFA85B46}"/>
              </a:ext>
            </a:extLst>
          </p:cNvPr>
          <p:cNvSpPr/>
          <p:nvPr/>
        </p:nvSpPr>
        <p:spPr>
          <a:xfrm>
            <a:off x="4053274" y="3836052"/>
            <a:ext cx="150295" cy="127995"/>
          </a:xfrm>
          <a:prstGeom prst="ellipse">
            <a:avLst/>
          </a:prstGeom>
          <a:solidFill>
            <a:srgbClr val="16416A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91490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60"/>
    </mc:Choice>
    <mc:Fallback xmlns="">
      <p:transition spd="slow" advTm="1296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BEE5-1A0A-C605-E9DA-301D677D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2889" y="173038"/>
            <a:ext cx="12406489" cy="775231"/>
          </a:xfrm>
          <a:solidFill>
            <a:srgbClr val="16416A"/>
          </a:solidFill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800" dirty="0">
                <a:solidFill>
                  <a:schemeClr val="bg1"/>
                </a:solidFill>
              </a:rPr>
              <a:t>What is happening to imaging?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F53C2E3-B0A5-5F31-EBB1-A6049371D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390" y="3915936"/>
            <a:ext cx="16933" cy="1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34B2278-8477-5905-C272-710D726A7AAC}"/>
              </a:ext>
            </a:extLst>
          </p:cNvPr>
          <p:cNvGrpSpPr/>
          <p:nvPr/>
        </p:nvGrpSpPr>
        <p:grpSpPr>
          <a:xfrm>
            <a:off x="6795743" y="3719981"/>
            <a:ext cx="3165866" cy="1348348"/>
            <a:chOff x="6795743" y="3719981"/>
            <a:chExt cx="3165866" cy="1348348"/>
          </a:xfrm>
        </p:grpSpPr>
        <p:pic>
          <p:nvPicPr>
            <p:cNvPr id="1036" name="Picture 12" descr="Artificial Neural Networks and its Applications - GeeksforGeeks">
              <a:extLst>
                <a:ext uri="{FF2B5EF4-FFF2-40B4-BE49-F238E27FC236}">
                  <a16:creationId xmlns:a16="http://schemas.microsoft.com/office/drawing/2014/main" id="{980C15F4-8564-D55D-090C-454C172C1A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5743" y="3719981"/>
              <a:ext cx="2140295" cy="1348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A07D76D-51A8-3530-D94B-431DC9658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50445" y="3732761"/>
              <a:ext cx="911164" cy="1316127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AC41578-8BEF-1964-7357-044251649260}"/>
              </a:ext>
            </a:extLst>
          </p:cNvPr>
          <p:cNvGrpSpPr/>
          <p:nvPr/>
        </p:nvGrpSpPr>
        <p:grpSpPr>
          <a:xfrm>
            <a:off x="6816540" y="1091143"/>
            <a:ext cx="3168973" cy="843000"/>
            <a:chOff x="6816540" y="1091143"/>
            <a:chExt cx="3168973" cy="8430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B9FFE55-2898-A75A-EE9B-A8E88061B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16540" y="1506428"/>
              <a:ext cx="3168973" cy="42771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05BF3CD-1A9B-04CF-6C04-3CFA98A04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30530" y="1091143"/>
              <a:ext cx="2340996" cy="336639"/>
            </a:xfrm>
            <a:prstGeom prst="rect">
              <a:avLst/>
            </a:prstGeom>
          </p:spPr>
        </p:pic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6F85EBF2-AB08-14C6-0EE0-0583726B7A78}"/>
              </a:ext>
            </a:extLst>
          </p:cNvPr>
          <p:cNvSpPr/>
          <p:nvPr/>
        </p:nvSpPr>
        <p:spPr>
          <a:xfrm>
            <a:off x="7566839" y="2059662"/>
            <a:ext cx="1788772" cy="17413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33" dirty="0">
                <a:solidFill>
                  <a:schemeClr val="tx1"/>
                </a:solidFill>
              </a:rPr>
              <a:t>A deep learning revolution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214775-B67D-866F-A43D-5F1E5F3494B9}"/>
              </a:ext>
            </a:extLst>
          </p:cNvPr>
          <p:cNvGrpSpPr/>
          <p:nvPr/>
        </p:nvGrpSpPr>
        <p:grpSpPr>
          <a:xfrm>
            <a:off x="6943731" y="5159649"/>
            <a:ext cx="3057584" cy="1122683"/>
            <a:chOff x="6943731" y="5159649"/>
            <a:chExt cx="3057584" cy="112268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2ABF2E2-D1A8-C699-ACE7-9F557D27D0AE}"/>
                </a:ext>
              </a:extLst>
            </p:cNvPr>
            <p:cNvGrpSpPr/>
            <p:nvPr/>
          </p:nvGrpSpPr>
          <p:grpSpPr>
            <a:xfrm>
              <a:off x="6943731" y="5159649"/>
              <a:ext cx="1329051" cy="1122683"/>
              <a:chOff x="767852" y="3553510"/>
              <a:chExt cx="2070403" cy="1839227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7CB2936D-2BA7-E84F-98BF-017EDF1971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13938" r="12287" b="1652"/>
              <a:stretch/>
            </p:blipFill>
            <p:spPr>
              <a:xfrm>
                <a:off x="767852" y="3553510"/>
                <a:ext cx="1445794" cy="1168685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E3802380-C3E7-E4B6-79AC-5C7A5007D80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13938" r="12287" b="1652"/>
              <a:stretch/>
            </p:blipFill>
            <p:spPr>
              <a:xfrm>
                <a:off x="840970" y="3658054"/>
                <a:ext cx="1445794" cy="1168685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2B4129EA-2D9E-6E3B-86FA-B447030EE19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13938" r="12287" b="1652"/>
              <a:stretch/>
            </p:blipFill>
            <p:spPr>
              <a:xfrm>
                <a:off x="935261" y="3766852"/>
                <a:ext cx="1445794" cy="1168685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5A57A984-CB95-016F-E9AA-EE6F8E7AA9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13938" r="12287" b="1652"/>
              <a:stretch/>
            </p:blipFill>
            <p:spPr>
              <a:xfrm>
                <a:off x="1087661" y="3919252"/>
                <a:ext cx="1445794" cy="1168685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57DE22A1-B469-51CD-2A31-E971A91F950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13938" r="12287" b="1652"/>
              <a:stretch/>
            </p:blipFill>
            <p:spPr>
              <a:xfrm>
                <a:off x="1240061" y="4071652"/>
                <a:ext cx="1445794" cy="1168685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D4C1D089-06C2-5089-7F2C-C1F440580C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13938" r="12287" b="1652"/>
              <a:stretch/>
            </p:blipFill>
            <p:spPr>
              <a:xfrm>
                <a:off x="1392461" y="4224052"/>
                <a:ext cx="1445794" cy="1168685"/>
              </a:xfrm>
              <a:prstGeom prst="rect">
                <a:avLst/>
              </a:prstGeom>
            </p:spPr>
          </p:pic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CF7E175-0603-78F8-BF9D-29D12E6FD1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32326" t="21563" r="37358" b="36880"/>
            <a:stretch/>
          </p:blipFill>
          <p:spPr>
            <a:xfrm>
              <a:off x="8986222" y="5414015"/>
              <a:ext cx="1015093" cy="808421"/>
            </a:xfrm>
            <a:prstGeom prst="rect">
              <a:avLst/>
            </a:prstGeom>
          </p:spPr>
        </p:pic>
        <p:sp>
          <p:nvSpPr>
            <p:cNvPr id="30" name="Right Arrow 29">
              <a:extLst>
                <a:ext uri="{FF2B5EF4-FFF2-40B4-BE49-F238E27FC236}">
                  <a16:creationId xmlns:a16="http://schemas.microsoft.com/office/drawing/2014/main" id="{63A9ECBE-6108-43D1-AA72-8DF8293B58A0}"/>
                </a:ext>
              </a:extLst>
            </p:cNvPr>
            <p:cNvSpPr/>
            <p:nvPr/>
          </p:nvSpPr>
          <p:spPr>
            <a:xfrm>
              <a:off x="8402276" y="5747081"/>
              <a:ext cx="448083" cy="171071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ADFCCF09-0635-612B-6E7D-32B61CE2F993}"/>
              </a:ext>
            </a:extLst>
          </p:cNvPr>
          <p:cNvSpPr/>
          <p:nvPr/>
        </p:nvSpPr>
        <p:spPr>
          <a:xfrm>
            <a:off x="2149975" y="2057494"/>
            <a:ext cx="1788773" cy="174355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33" dirty="0">
                <a:solidFill>
                  <a:schemeClr val="tx1"/>
                </a:solidFill>
              </a:rPr>
              <a:t>Dramatic advances in MRI technology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0C0277F-B875-8707-2D42-ED3A9B4EC5CE}"/>
              </a:ext>
            </a:extLst>
          </p:cNvPr>
          <p:cNvGrpSpPr/>
          <p:nvPr/>
        </p:nvGrpSpPr>
        <p:grpSpPr>
          <a:xfrm>
            <a:off x="1597013" y="4186837"/>
            <a:ext cx="2365080" cy="618300"/>
            <a:chOff x="1597013" y="4186837"/>
            <a:chExt cx="2365080" cy="618300"/>
          </a:xfrm>
        </p:grpSpPr>
        <p:pic>
          <p:nvPicPr>
            <p:cNvPr id="38" name="Picture 2" descr="Image">
              <a:extLst>
                <a:ext uri="{FF2B5EF4-FFF2-40B4-BE49-F238E27FC236}">
                  <a16:creationId xmlns:a16="http://schemas.microsoft.com/office/drawing/2014/main" id="{31309602-4F2D-8339-A5D6-E57DDD37A9F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3" t="32989" r="86402" b="37462"/>
            <a:stretch/>
          </p:blipFill>
          <p:spPr bwMode="auto">
            <a:xfrm>
              <a:off x="1597013" y="4186837"/>
              <a:ext cx="604560" cy="618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20689C9-7A0D-A3BF-9C74-D72B00CBD5BC}"/>
                </a:ext>
              </a:extLst>
            </p:cNvPr>
            <p:cNvSpPr txBox="1"/>
            <p:nvPr/>
          </p:nvSpPr>
          <p:spPr>
            <a:xfrm>
              <a:off x="2328184" y="4321360"/>
              <a:ext cx="16339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Scan acceleration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A6B2267-13BC-A29C-3F27-27AB1C9BE00B}"/>
              </a:ext>
            </a:extLst>
          </p:cNvPr>
          <p:cNvGrpSpPr/>
          <p:nvPr/>
        </p:nvGrpSpPr>
        <p:grpSpPr>
          <a:xfrm>
            <a:off x="1521152" y="5408794"/>
            <a:ext cx="3002857" cy="468415"/>
            <a:chOff x="1521152" y="5408794"/>
            <a:chExt cx="3002857" cy="468415"/>
          </a:xfrm>
        </p:grpSpPr>
        <p:pic>
          <p:nvPicPr>
            <p:cNvPr id="42" name="Picture 2" descr="Image">
              <a:extLst>
                <a:ext uri="{FF2B5EF4-FFF2-40B4-BE49-F238E27FC236}">
                  <a16:creationId xmlns:a16="http://schemas.microsoft.com/office/drawing/2014/main" id="{3CA89BA2-0F49-C5F5-1427-9D5648AE2E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3" t="32989" r="86402" b="37462"/>
            <a:stretch/>
          </p:blipFill>
          <p:spPr bwMode="auto">
            <a:xfrm rot="1625194">
              <a:off x="1764783" y="5410033"/>
              <a:ext cx="456795" cy="467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2" descr="Image">
              <a:extLst>
                <a:ext uri="{FF2B5EF4-FFF2-40B4-BE49-F238E27FC236}">
                  <a16:creationId xmlns:a16="http://schemas.microsoft.com/office/drawing/2014/main" id="{F794E4AF-5573-1180-B3F6-9E83097EB7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3" t="32989" r="86402" b="37462"/>
            <a:stretch/>
          </p:blipFill>
          <p:spPr bwMode="auto">
            <a:xfrm rot="4958113">
              <a:off x="1524862" y="5533306"/>
              <a:ext cx="326477" cy="333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94C12DC-F516-05DD-1542-55FC0FC9EAFF}"/>
                </a:ext>
              </a:extLst>
            </p:cNvPr>
            <p:cNvSpPr txBox="1"/>
            <p:nvPr/>
          </p:nvSpPr>
          <p:spPr>
            <a:xfrm>
              <a:off x="2302247" y="5408794"/>
              <a:ext cx="22217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Quantitative MRI (qMRI)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53BDB7C-1D36-CC96-2E6E-5FB0C0A5BF9C}"/>
              </a:ext>
            </a:extLst>
          </p:cNvPr>
          <p:cNvGrpSpPr/>
          <p:nvPr/>
        </p:nvGrpSpPr>
        <p:grpSpPr>
          <a:xfrm>
            <a:off x="1625883" y="4872303"/>
            <a:ext cx="2601763" cy="443484"/>
            <a:chOff x="1625883" y="4872303"/>
            <a:chExt cx="2601763" cy="44348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74FB05F-9EEF-C693-6EBA-2B14C76D849E}"/>
                </a:ext>
              </a:extLst>
            </p:cNvPr>
            <p:cNvSpPr txBox="1"/>
            <p:nvPr/>
          </p:nvSpPr>
          <p:spPr>
            <a:xfrm>
              <a:off x="2302247" y="4872303"/>
              <a:ext cx="19253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New image contrasts</a:t>
              </a:r>
            </a:p>
          </p:txBody>
        </p:sp>
        <p:pic>
          <p:nvPicPr>
            <p:cNvPr id="45" name="Picture 2" descr="Image">
              <a:extLst>
                <a:ext uri="{FF2B5EF4-FFF2-40B4-BE49-F238E27FC236}">
                  <a16:creationId xmlns:a16="http://schemas.microsoft.com/office/drawing/2014/main" id="{81115400-FB91-5E51-13BE-5F835F59F0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3" t="32989" r="86402" b="37462"/>
            <a:stretch/>
          </p:blipFill>
          <p:spPr bwMode="auto">
            <a:xfrm rot="2740937">
              <a:off x="1630799" y="4878275"/>
              <a:ext cx="432596" cy="4424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4482A15-2BC3-97A3-2BAB-0C6CF87468B9}"/>
              </a:ext>
            </a:extLst>
          </p:cNvPr>
          <p:cNvGrpSpPr/>
          <p:nvPr/>
        </p:nvGrpSpPr>
        <p:grpSpPr>
          <a:xfrm>
            <a:off x="3249159" y="5697438"/>
            <a:ext cx="2598068" cy="1109439"/>
            <a:chOff x="3249159" y="5697438"/>
            <a:chExt cx="2598068" cy="1109439"/>
          </a:xfrm>
        </p:grpSpPr>
        <p:sp>
          <p:nvSpPr>
            <p:cNvPr id="17" name="Up Arrow 16">
              <a:extLst>
                <a:ext uri="{FF2B5EF4-FFF2-40B4-BE49-F238E27FC236}">
                  <a16:creationId xmlns:a16="http://schemas.microsoft.com/office/drawing/2014/main" id="{E500A0C9-EC69-78FD-672D-CFE5FCB89894}"/>
                </a:ext>
              </a:extLst>
            </p:cNvPr>
            <p:cNvSpPr/>
            <p:nvPr/>
          </p:nvSpPr>
          <p:spPr>
            <a:xfrm rot="8161393">
              <a:off x="3249159" y="5697438"/>
              <a:ext cx="176052" cy="676579"/>
            </a:xfrm>
            <a:prstGeom prst="up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3ED685-1173-0B86-90BB-44F78CC5B157}"/>
                </a:ext>
              </a:extLst>
            </p:cNvPr>
            <p:cNvSpPr txBox="1"/>
            <p:nvPr/>
          </p:nvSpPr>
          <p:spPr>
            <a:xfrm>
              <a:off x="3499817" y="5883547"/>
              <a:ext cx="234741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C00000"/>
                  </a:solidFill>
                </a:rPr>
                <a:t>‘Overlapping’ tissue properties can be disentangled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1778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266"/>
    </mc:Choice>
    <mc:Fallback xmlns="">
      <p:transition spd="slow" advTm="402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BEE5-1A0A-C605-E9DA-301D677D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2889" y="173038"/>
            <a:ext cx="12406489" cy="775231"/>
          </a:xfrm>
          <a:solidFill>
            <a:srgbClr val="16416A"/>
          </a:solidFill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800" dirty="0">
                <a:solidFill>
                  <a:schemeClr val="bg1"/>
                </a:solidFill>
              </a:rPr>
              <a:t>How can these advances improve myeloma imaging?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B047FDC-5582-9F82-8A71-9C0B2639BF58}"/>
              </a:ext>
            </a:extLst>
          </p:cNvPr>
          <p:cNvGrpSpPr/>
          <p:nvPr/>
        </p:nvGrpSpPr>
        <p:grpSpPr>
          <a:xfrm>
            <a:off x="7883545" y="1611339"/>
            <a:ext cx="2867615" cy="4708343"/>
            <a:chOff x="3409934" y="1191433"/>
            <a:chExt cx="2150711" cy="3531257"/>
          </a:xfrm>
        </p:grpSpPr>
        <p:pic>
          <p:nvPicPr>
            <p:cNvPr id="2056" name="Picture 8" descr="Premium Vector | Radiologist looking at human xray picture Doctor with  health scan">
              <a:extLst>
                <a:ext uri="{FF2B5EF4-FFF2-40B4-BE49-F238E27FC236}">
                  <a16:creationId xmlns:a16="http://schemas.microsoft.com/office/drawing/2014/main" id="{7E2FD87E-2EA2-37BA-F39B-DFB9E4C993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795" y="3448782"/>
              <a:ext cx="634988" cy="1273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43636A7-811B-B7F6-8AD0-75A278D3D45E}"/>
                </a:ext>
              </a:extLst>
            </p:cNvPr>
            <p:cNvSpPr/>
            <p:nvPr/>
          </p:nvSpPr>
          <p:spPr>
            <a:xfrm>
              <a:off x="3409934" y="1191433"/>
              <a:ext cx="2150711" cy="215992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3" dirty="0">
                  <a:solidFill>
                    <a:schemeClr val="tx1"/>
                  </a:solidFill>
                </a:rPr>
                <a:t>Consistent image interpretation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483B0C4-2904-7426-E0DE-51BB3CAFC860}"/>
              </a:ext>
            </a:extLst>
          </p:cNvPr>
          <p:cNvGrpSpPr/>
          <p:nvPr/>
        </p:nvGrpSpPr>
        <p:grpSpPr>
          <a:xfrm>
            <a:off x="1071338" y="1611339"/>
            <a:ext cx="2867615" cy="4396736"/>
            <a:chOff x="803503" y="1208504"/>
            <a:chExt cx="2150711" cy="329755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FA8AC7F1-6DBD-8092-AE87-62BF9B44D0EB}"/>
                </a:ext>
              </a:extLst>
            </p:cNvPr>
            <p:cNvSpPr/>
            <p:nvPr/>
          </p:nvSpPr>
          <p:spPr>
            <a:xfrm>
              <a:off x="803503" y="1208504"/>
              <a:ext cx="2150711" cy="215992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3" dirty="0">
                  <a:solidFill>
                    <a:schemeClr val="tx1"/>
                  </a:solidFill>
                </a:rPr>
                <a:t>Tissue </a:t>
              </a:r>
              <a:r>
                <a:rPr lang="en-US" sz="2133" dirty="0" err="1">
                  <a:solidFill>
                    <a:schemeClr val="tx1"/>
                  </a:solidFill>
                </a:rPr>
                <a:t>characterisation</a:t>
              </a:r>
              <a:endParaRPr lang="en-US" sz="2133" dirty="0">
                <a:solidFill>
                  <a:schemeClr val="tx1"/>
                </a:solidFill>
              </a:endParaRPr>
            </a:p>
          </p:txBody>
        </p:sp>
        <p:pic>
          <p:nvPicPr>
            <p:cNvPr id="2054" name="Picture 6" descr="Microscope Logo Images – Browse 29,238 Stock Photos, Vectors, and Video |  Adobe Stock">
              <a:extLst>
                <a:ext uri="{FF2B5EF4-FFF2-40B4-BE49-F238E27FC236}">
                  <a16:creationId xmlns:a16="http://schemas.microsoft.com/office/drawing/2014/main" id="{84C41708-046E-FCEA-B2E3-8608D4AC81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80631" y="3548184"/>
              <a:ext cx="1596454" cy="957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34CEA63-130E-2180-288D-98C8310BFAB6}"/>
              </a:ext>
            </a:extLst>
          </p:cNvPr>
          <p:cNvGrpSpPr/>
          <p:nvPr/>
        </p:nvGrpSpPr>
        <p:grpSpPr>
          <a:xfrm>
            <a:off x="4551790" y="1611340"/>
            <a:ext cx="2867615" cy="4419497"/>
            <a:chOff x="6016365" y="1191433"/>
            <a:chExt cx="2150711" cy="3314623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99DAA41-DD4E-C899-A371-FE997870EC43}"/>
                </a:ext>
              </a:extLst>
            </p:cNvPr>
            <p:cNvSpPr/>
            <p:nvPr/>
          </p:nvSpPr>
          <p:spPr>
            <a:xfrm>
              <a:off x="6016365" y="1191433"/>
              <a:ext cx="2150711" cy="215992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3" dirty="0">
                  <a:solidFill>
                    <a:schemeClr val="tx1"/>
                  </a:solidFill>
                </a:rPr>
                <a:t>Efficiency / speed</a:t>
              </a:r>
            </a:p>
          </p:txBody>
        </p:sp>
        <p:pic>
          <p:nvPicPr>
            <p:cNvPr id="2058" name="Picture 10" descr="Road Runner Logo Royalty-Free Images, Stock Photos &amp; Pictures | Shutterstock">
              <a:extLst>
                <a:ext uri="{FF2B5EF4-FFF2-40B4-BE49-F238E27FC236}">
                  <a16:creationId xmlns:a16="http://schemas.microsoft.com/office/drawing/2014/main" id="{763F2984-F8E1-E09C-D029-0366B3E041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38" t="29108" r="13379" b="33530"/>
            <a:stretch/>
          </p:blipFill>
          <p:spPr bwMode="auto">
            <a:xfrm>
              <a:off x="6418539" y="3835684"/>
              <a:ext cx="1209276" cy="6703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23320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266"/>
    </mc:Choice>
    <mc:Fallback xmlns="">
      <p:transition spd="slow" advTm="402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BEE5-1A0A-C605-E9DA-301D677D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28253"/>
            <a:ext cx="12406489" cy="775231"/>
          </a:xfrm>
          <a:solidFill>
            <a:srgbClr val="16416A"/>
          </a:solidFill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800" dirty="0">
                <a:solidFill>
                  <a:schemeClr val="bg1"/>
                </a:solidFill>
              </a:rPr>
              <a:t>I. HOW CAN WE CHARACTERISE THE TISSUE BETTER?</a:t>
            </a:r>
          </a:p>
        </p:txBody>
      </p:sp>
      <p:pic>
        <p:nvPicPr>
          <p:cNvPr id="4" name="Picture 6" descr="Microscope Logo Images – Browse 29,238 Stock Photos, Vectors, and Video |  Adobe Stock">
            <a:extLst>
              <a:ext uri="{FF2B5EF4-FFF2-40B4-BE49-F238E27FC236}">
                <a16:creationId xmlns:a16="http://schemas.microsoft.com/office/drawing/2014/main" id="{18A1FBA5-00E0-D2B7-B157-FCEE0E9E0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79299" y="372177"/>
            <a:ext cx="2612701" cy="156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679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229"/>
    </mc:Choice>
    <mc:Fallback xmlns="">
      <p:transition spd="slow" advTm="13422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BEE5-1A0A-C605-E9DA-301D677D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2889" y="173038"/>
            <a:ext cx="12406489" cy="775231"/>
          </a:xfrm>
          <a:solidFill>
            <a:srgbClr val="16416A"/>
          </a:solidFill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800" dirty="0">
                <a:solidFill>
                  <a:schemeClr val="bg1"/>
                </a:solidFill>
              </a:rPr>
              <a:t> What is the problem with conventional MRI?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AA5AD2B-7D4F-D32E-0057-D3F0E1308E41}"/>
              </a:ext>
            </a:extLst>
          </p:cNvPr>
          <p:cNvGrpSpPr/>
          <p:nvPr/>
        </p:nvGrpSpPr>
        <p:grpSpPr>
          <a:xfrm>
            <a:off x="4003792" y="2539403"/>
            <a:ext cx="3729537" cy="2940945"/>
            <a:chOff x="2859523" y="1715223"/>
            <a:chExt cx="3231744" cy="2542154"/>
          </a:xfrm>
        </p:grpSpPr>
        <p:pic>
          <p:nvPicPr>
            <p:cNvPr id="4100" name="Picture 4">
              <a:extLst>
                <a:ext uri="{FF2B5EF4-FFF2-40B4-BE49-F238E27FC236}">
                  <a16:creationId xmlns:a16="http://schemas.microsoft.com/office/drawing/2014/main" id="{8B837AE3-14A5-A640-565B-B6EF42DA0B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26" t="16760" b="4681"/>
            <a:stretch/>
          </p:blipFill>
          <p:spPr bwMode="auto">
            <a:xfrm>
              <a:off x="2859523" y="1715223"/>
              <a:ext cx="3231744" cy="2542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57617A4-0F6D-8CE8-2DCC-2A20998334AC}"/>
                </a:ext>
              </a:extLst>
            </p:cNvPr>
            <p:cNvSpPr txBox="1"/>
            <p:nvPr/>
          </p:nvSpPr>
          <p:spPr>
            <a:xfrm>
              <a:off x="3433455" y="2211317"/>
              <a:ext cx="380877" cy="3990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T</a:t>
              </a:r>
              <a:r>
                <a:rPr lang="en-US" sz="2400" baseline="-250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54207A7-8D1B-7259-C716-EB221E412962}"/>
                </a:ext>
              </a:extLst>
            </p:cNvPr>
            <p:cNvSpPr txBox="1"/>
            <p:nvPr/>
          </p:nvSpPr>
          <p:spPr>
            <a:xfrm>
              <a:off x="3998697" y="2418627"/>
              <a:ext cx="380877" cy="3990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T</a:t>
              </a:r>
              <a:r>
                <a:rPr lang="en-US" sz="2400" baseline="-250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59F1006-5500-C290-DD94-7C9ABFD7CCE7}"/>
                </a:ext>
              </a:extLst>
            </p:cNvPr>
            <p:cNvSpPr txBox="1"/>
            <p:nvPr/>
          </p:nvSpPr>
          <p:spPr>
            <a:xfrm rot="579847">
              <a:off x="3244122" y="2785609"/>
              <a:ext cx="1129516" cy="2749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67" dirty="0">
                  <a:solidFill>
                    <a:srgbClr val="FF0000"/>
                  </a:solidFill>
                </a:rPr>
                <a:t>Proton density</a:t>
              </a:r>
              <a:endParaRPr lang="en-US" sz="1467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71D52C-DB2E-096A-6AC6-3B79EB51DCE9}"/>
                </a:ext>
              </a:extLst>
            </p:cNvPr>
            <p:cNvSpPr txBox="1"/>
            <p:nvPr/>
          </p:nvSpPr>
          <p:spPr>
            <a:xfrm rot="695359">
              <a:off x="3658583" y="3157227"/>
              <a:ext cx="909214" cy="2749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67" dirty="0">
                  <a:solidFill>
                    <a:srgbClr val="FF0000"/>
                  </a:solidFill>
                </a:rPr>
                <a:t>Fat content</a:t>
              </a:r>
              <a:endParaRPr lang="en-US" sz="1467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93C6997-BD7B-3575-CD48-1EDBD326B1C0}"/>
              </a:ext>
            </a:extLst>
          </p:cNvPr>
          <p:cNvSpPr txBox="1"/>
          <p:nvPr/>
        </p:nvSpPr>
        <p:spPr>
          <a:xfrm>
            <a:off x="1" y="6531075"/>
            <a:ext cx="6803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Stikov</a:t>
            </a:r>
            <a:r>
              <a:rPr lang="en-US" sz="1200" dirty="0"/>
              <a:t>: Reproducibility and the future of </a:t>
            </a:r>
            <a:r>
              <a:rPr lang="en-US" sz="1200" dirty="0" err="1"/>
              <a:t>qMRI</a:t>
            </a:r>
            <a:r>
              <a:rPr lang="en-US" sz="1200" dirty="0"/>
              <a:t> research. https://</a:t>
            </a:r>
            <a:r>
              <a:rPr lang="en-US" sz="1200" dirty="0" err="1"/>
              <a:t>www.youtube.com</a:t>
            </a:r>
            <a:r>
              <a:rPr lang="en-US" sz="1200" dirty="0"/>
              <a:t>/</a:t>
            </a:r>
            <a:r>
              <a:rPr lang="en-US" sz="1200" dirty="0" err="1"/>
              <a:t>watch?v</a:t>
            </a:r>
            <a:r>
              <a:rPr lang="en-US" sz="1200" dirty="0"/>
              <a:t>=eaaHY_nl7tA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7668B03-E73D-9253-3A98-48A7047E41AC}"/>
              </a:ext>
            </a:extLst>
          </p:cNvPr>
          <p:cNvGrpSpPr/>
          <p:nvPr/>
        </p:nvGrpSpPr>
        <p:grpSpPr>
          <a:xfrm>
            <a:off x="5078076" y="1176236"/>
            <a:ext cx="4610621" cy="2127077"/>
            <a:chOff x="3841679" y="976442"/>
            <a:chExt cx="3457966" cy="1595308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14BB6E9-C8AD-31C2-63E3-3EAC20FD00E9}"/>
                </a:ext>
              </a:extLst>
            </p:cNvPr>
            <p:cNvCxnSpPr/>
            <p:nvPr/>
          </p:nvCxnSpPr>
          <p:spPr>
            <a:xfrm flipH="1">
              <a:off x="3841679" y="1196502"/>
              <a:ext cx="1615538" cy="137524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545D1F-A9DF-9A94-F647-F411D079B063}"/>
                </a:ext>
              </a:extLst>
            </p:cNvPr>
            <p:cNvSpPr txBox="1"/>
            <p:nvPr/>
          </p:nvSpPr>
          <p:spPr>
            <a:xfrm>
              <a:off x="5457217" y="976442"/>
              <a:ext cx="184242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The ‘target’ tissue property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CD01549-6CEC-E5F4-9600-453A7316C3F9}"/>
              </a:ext>
            </a:extLst>
          </p:cNvPr>
          <p:cNvGrpSpPr/>
          <p:nvPr/>
        </p:nvGrpSpPr>
        <p:grpSpPr>
          <a:xfrm>
            <a:off x="5668873" y="2594687"/>
            <a:ext cx="5077902" cy="1736576"/>
            <a:chOff x="4296497" y="2127338"/>
            <a:chExt cx="3808426" cy="1302432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D69CA4E-DA02-D351-2639-AACA920CC0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6497" y="2229783"/>
              <a:ext cx="2185696" cy="61621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FBE9A53-ED40-885A-5374-A0E123BB66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6497" y="2299816"/>
              <a:ext cx="2185696" cy="813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EBF0105-0016-44B4-EB1E-4CE296A50B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10028" y="2353550"/>
              <a:ext cx="2173973" cy="107622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ECC32D9-0142-C87B-39A3-62DA3767AE83}"/>
                </a:ext>
              </a:extLst>
            </p:cNvPr>
            <p:cNvSpPr txBox="1"/>
            <p:nvPr/>
          </p:nvSpPr>
          <p:spPr>
            <a:xfrm>
              <a:off x="6517806" y="2127338"/>
              <a:ext cx="1587117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Other tissue properties</a:t>
              </a:r>
            </a:p>
            <a:p>
              <a:pPr algn="ctr"/>
              <a:r>
                <a:rPr lang="en-US" sz="1600" dirty="0"/>
                <a:t>(confounders)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4F3C357-612D-547D-2986-50CDCD1CDD73}"/>
              </a:ext>
            </a:extLst>
          </p:cNvPr>
          <p:cNvSpPr txBox="1"/>
          <p:nvPr/>
        </p:nvSpPr>
        <p:spPr>
          <a:xfrm>
            <a:off x="1038683" y="5741619"/>
            <a:ext cx="10103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The conventional MRI signal is confounded by non-target tissue properties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885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BEE5-1A0A-C605-E9DA-301D677D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7245" y="294647"/>
            <a:ext cx="12406489" cy="775231"/>
          </a:xfrm>
          <a:solidFill>
            <a:srgbClr val="16416A"/>
          </a:solidFill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800" dirty="0">
                <a:solidFill>
                  <a:schemeClr val="bg1"/>
                </a:solidFill>
              </a:rPr>
              <a:t>qMRI will enable us to define and separate tissue compartments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A7A24E5-4707-1E69-99BD-87F86291C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51" y="1828713"/>
            <a:ext cx="4224692" cy="429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0" name="TextBox 1089">
            <a:extLst>
              <a:ext uri="{FF2B5EF4-FFF2-40B4-BE49-F238E27FC236}">
                <a16:creationId xmlns:a16="http://schemas.microsoft.com/office/drawing/2014/main" id="{D42AF344-3245-E061-69ED-5ACAA15B1211}"/>
              </a:ext>
            </a:extLst>
          </p:cNvPr>
          <p:cNvSpPr txBox="1"/>
          <p:nvPr/>
        </p:nvSpPr>
        <p:spPr>
          <a:xfrm>
            <a:off x="1864764" y="6122314"/>
            <a:ext cx="2482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Courtesy of </a:t>
            </a:r>
            <a:r>
              <a:rPr lang="en-US" sz="1600" dirty="0" err="1"/>
              <a:t>Jabed</a:t>
            </a:r>
            <a:r>
              <a:rPr lang="en-US" sz="1600" dirty="0"/>
              <a:t> Iqbal </a:t>
            </a:r>
          </a:p>
          <a:p>
            <a:pPr algn="ctr"/>
            <a:r>
              <a:rPr lang="en-US" sz="1600" dirty="0"/>
              <a:t>(presented at ISMRM 2024)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A2AFFB-902A-3E36-D8BB-CEA6C29055AC}"/>
              </a:ext>
            </a:extLst>
          </p:cNvPr>
          <p:cNvGrpSpPr/>
          <p:nvPr/>
        </p:nvGrpSpPr>
        <p:grpSpPr>
          <a:xfrm>
            <a:off x="6973561" y="1705913"/>
            <a:ext cx="4244835" cy="4416401"/>
            <a:chOff x="5230171" y="1279434"/>
            <a:chExt cx="3183626" cy="3312301"/>
          </a:xfrm>
        </p:grpSpPr>
        <p:sp>
          <p:nvSpPr>
            <p:cNvPr id="1091" name="Rectangle 1090">
              <a:extLst>
                <a:ext uri="{FF2B5EF4-FFF2-40B4-BE49-F238E27FC236}">
                  <a16:creationId xmlns:a16="http://schemas.microsoft.com/office/drawing/2014/main" id="{25B991FA-3988-CB43-D0D4-E7CBAA93ED05}"/>
                </a:ext>
              </a:extLst>
            </p:cNvPr>
            <p:cNvSpPr/>
            <p:nvPr/>
          </p:nvSpPr>
          <p:spPr>
            <a:xfrm>
              <a:off x="5241515" y="1279435"/>
              <a:ext cx="3159531" cy="33123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D9B6491-4807-1E61-3279-97B5E953A7D8}"/>
                </a:ext>
              </a:extLst>
            </p:cNvPr>
            <p:cNvSpPr/>
            <p:nvPr/>
          </p:nvSpPr>
          <p:spPr>
            <a:xfrm>
              <a:off x="5311145" y="1956311"/>
              <a:ext cx="401280" cy="38560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4FFE795-BEFC-A43B-7F97-4793677BD6D6}"/>
                </a:ext>
              </a:extLst>
            </p:cNvPr>
            <p:cNvSpPr/>
            <p:nvPr/>
          </p:nvSpPr>
          <p:spPr>
            <a:xfrm>
              <a:off x="5511785" y="1417977"/>
              <a:ext cx="401280" cy="38560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5AA9091-E5AC-5A1B-C482-D341BC07EC87}"/>
                </a:ext>
              </a:extLst>
            </p:cNvPr>
            <p:cNvSpPr/>
            <p:nvPr/>
          </p:nvSpPr>
          <p:spPr>
            <a:xfrm>
              <a:off x="6045739" y="3859707"/>
              <a:ext cx="401280" cy="38560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0C409BC-3B91-3962-E6E0-F09BC9C365ED}"/>
                </a:ext>
              </a:extLst>
            </p:cNvPr>
            <p:cNvSpPr/>
            <p:nvPr/>
          </p:nvSpPr>
          <p:spPr>
            <a:xfrm>
              <a:off x="5780397" y="2195559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3B3092F-5D64-8A2C-6AB5-8C9D6EF4B07F}"/>
                </a:ext>
              </a:extLst>
            </p:cNvPr>
            <p:cNvSpPr/>
            <p:nvPr/>
          </p:nvSpPr>
          <p:spPr>
            <a:xfrm>
              <a:off x="5955433" y="1747705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B7870A2-8291-4A7D-F445-91475259C875}"/>
                </a:ext>
              </a:extLst>
            </p:cNvPr>
            <p:cNvSpPr/>
            <p:nvPr/>
          </p:nvSpPr>
          <p:spPr>
            <a:xfrm>
              <a:off x="6355103" y="1497361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F1A51BF-ED0C-3051-EE0C-74741189827E}"/>
                </a:ext>
              </a:extLst>
            </p:cNvPr>
            <p:cNvSpPr/>
            <p:nvPr/>
          </p:nvSpPr>
          <p:spPr>
            <a:xfrm>
              <a:off x="7506133" y="2624747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5A79009-7CDB-09E1-B31C-A9536E3173C0}"/>
                </a:ext>
              </a:extLst>
            </p:cNvPr>
            <p:cNvSpPr/>
            <p:nvPr/>
          </p:nvSpPr>
          <p:spPr>
            <a:xfrm>
              <a:off x="7625966" y="2122799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9A81401-9BF0-372B-9AF0-0868F48BFC76}"/>
                </a:ext>
              </a:extLst>
            </p:cNvPr>
            <p:cNvSpPr/>
            <p:nvPr/>
          </p:nvSpPr>
          <p:spPr>
            <a:xfrm>
              <a:off x="7642923" y="1599575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CAC7706-9B15-7502-F7EF-B8A26CE38087}"/>
                </a:ext>
              </a:extLst>
            </p:cNvPr>
            <p:cNvSpPr/>
            <p:nvPr/>
          </p:nvSpPr>
          <p:spPr>
            <a:xfrm>
              <a:off x="7217758" y="3040250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FAFBB50-9998-966D-542D-D736A3C4213C}"/>
                </a:ext>
              </a:extLst>
            </p:cNvPr>
            <p:cNvSpPr/>
            <p:nvPr/>
          </p:nvSpPr>
          <p:spPr>
            <a:xfrm>
              <a:off x="7100263" y="4010553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F308F9E-4676-9D3A-E2AB-6E970B7BF65B}"/>
                </a:ext>
              </a:extLst>
            </p:cNvPr>
            <p:cNvSpPr/>
            <p:nvPr/>
          </p:nvSpPr>
          <p:spPr>
            <a:xfrm>
              <a:off x="6113708" y="3403589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1D5CF5F-51A1-9AEB-55A9-D3DD4A577C1B}"/>
                </a:ext>
              </a:extLst>
            </p:cNvPr>
            <p:cNvSpPr/>
            <p:nvPr/>
          </p:nvSpPr>
          <p:spPr>
            <a:xfrm>
              <a:off x="5374724" y="2594832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4EE61EE-0F1C-4841-0858-075DD3628593}"/>
                </a:ext>
              </a:extLst>
            </p:cNvPr>
            <p:cNvSpPr/>
            <p:nvPr/>
          </p:nvSpPr>
          <p:spPr>
            <a:xfrm>
              <a:off x="5589620" y="3687419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925C077B-1EE8-737B-8CCA-D4B057948327}"/>
                </a:ext>
              </a:extLst>
            </p:cNvPr>
            <p:cNvSpPr/>
            <p:nvPr/>
          </p:nvSpPr>
          <p:spPr>
            <a:xfrm>
              <a:off x="5776022" y="2733534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C029DD3-DFC9-AE5C-A1C0-664D4ED78983}"/>
                </a:ext>
              </a:extLst>
            </p:cNvPr>
            <p:cNvSpPr/>
            <p:nvPr/>
          </p:nvSpPr>
          <p:spPr>
            <a:xfrm>
              <a:off x="6218833" y="2107012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774D344-896B-D73A-0546-E8859DD60517}"/>
                </a:ext>
              </a:extLst>
            </p:cNvPr>
            <p:cNvSpPr/>
            <p:nvPr/>
          </p:nvSpPr>
          <p:spPr>
            <a:xfrm>
              <a:off x="6071172" y="1502212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28E754E-119A-7E2E-D70B-0FF52B29E8BC}"/>
                </a:ext>
              </a:extLst>
            </p:cNvPr>
            <p:cNvSpPr/>
            <p:nvPr/>
          </p:nvSpPr>
          <p:spPr>
            <a:xfrm>
              <a:off x="5374724" y="3003768"/>
              <a:ext cx="190777" cy="201751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FC736DF-DB49-985D-53C2-0DF9F41291E5}"/>
                </a:ext>
              </a:extLst>
            </p:cNvPr>
            <p:cNvSpPr/>
            <p:nvPr/>
          </p:nvSpPr>
          <p:spPr>
            <a:xfrm>
              <a:off x="6388279" y="1890080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209F7B0-0C85-6053-B719-71E4DE8907BA}"/>
                </a:ext>
              </a:extLst>
            </p:cNvPr>
            <p:cNvSpPr/>
            <p:nvPr/>
          </p:nvSpPr>
          <p:spPr>
            <a:xfrm>
              <a:off x="6113376" y="2468974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1B0ABEAA-2B96-BAEA-1CC6-023F0CB1FE27}"/>
                </a:ext>
              </a:extLst>
            </p:cNvPr>
            <p:cNvSpPr/>
            <p:nvPr/>
          </p:nvSpPr>
          <p:spPr>
            <a:xfrm>
              <a:off x="5782619" y="3489772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AE4E8B1-B155-DEE0-82C2-3EF826ECE253}"/>
                </a:ext>
              </a:extLst>
            </p:cNvPr>
            <p:cNvSpPr/>
            <p:nvPr/>
          </p:nvSpPr>
          <p:spPr>
            <a:xfrm>
              <a:off x="6407014" y="2673250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5D92BE2-4C06-61E0-A671-8E5FFFAB91D5}"/>
                </a:ext>
              </a:extLst>
            </p:cNvPr>
            <p:cNvSpPr/>
            <p:nvPr/>
          </p:nvSpPr>
          <p:spPr>
            <a:xfrm>
              <a:off x="6726238" y="2487502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584D325-6305-7281-6F0C-50ACADE82925}"/>
                </a:ext>
              </a:extLst>
            </p:cNvPr>
            <p:cNvSpPr/>
            <p:nvPr/>
          </p:nvSpPr>
          <p:spPr>
            <a:xfrm>
              <a:off x="7792621" y="2975991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5F532F1-FC44-E3C8-A5A6-72800D9F5409}"/>
                </a:ext>
              </a:extLst>
            </p:cNvPr>
            <p:cNvSpPr/>
            <p:nvPr/>
          </p:nvSpPr>
          <p:spPr>
            <a:xfrm>
              <a:off x="5723116" y="4046734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25" name="Oval 1024">
              <a:extLst>
                <a:ext uri="{FF2B5EF4-FFF2-40B4-BE49-F238E27FC236}">
                  <a16:creationId xmlns:a16="http://schemas.microsoft.com/office/drawing/2014/main" id="{30CB0120-1871-0B3D-05AB-6DC5FB1BBCC6}"/>
                </a:ext>
              </a:extLst>
            </p:cNvPr>
            <p:cNvSpPr/>
            <p:nvPr/>
          </p:nvSpPr>
          <p:spPr>
            <a:xfrm>
              <a:off x="8012841" y="2879847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26" name="Oval 1025">
              <a:extLst>
                <a:ext uri="{FF2B5EF4-FFF2-40B4-BE49-F238E27FC236}">
                  <a16:creationId xmlns:a16="http://schemas.microsoft.com/office/drawing/2014/main" id="{7EA9996C-22BC-0FC7-F62C-33A5CCC638DD}"/>
                </a:ext>
              </a:extLst>
            </p:cNvPr>
            <p:cNvSpPr/>
            <p:nvPr/>
          </p:nvSpPr>
          <p:spPr>
            <a:xfrm>
              <a:off x="8171498" y="2630448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28" name="Oval 1027">
              <a:extLst>
                <a:ext uri="{FF2B5EF4-FFF2-40B4-BE49-F238E27FC236}">
                  <a16:creationId xmlns:a16="http://schemas.microsoft.com/office/drawing/2014/main" id="{E0FAB6C5-85B3-A44C-78E8-DDB9A248C477}"/>
                </a:ext>
              </a:extLst>
            </p:cNvPr>
            <p:cNvSpPr/>
            <p:nvPr/>
          </p:nvSpPr>
          <p:spPr>
            <a:xfrm>
              <a:off x="7266918" y="3439707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29" name="Oval 1028">
              <a:extLst>
                <a:ext uri="{FF2B5EF4-FFF2-40B4-BE49-F238E27FC236}">
                  <a16:creationId xmlns:a16="http://schemas.microsoft.com/office/drawing/2014/main" id="{7EE5166A-150C-DF2E-697A-4F88054FBDB6}"/>
                </a:ext>
              </a:extLst>
            </p:cNvPr>
            <p:cNvSpPr/>
            <p:nvPr/>
          </p:nvSpPr>
          <p:spPr>
            <a:xfrm>
              <a:off x="7289026" y="4355696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0" name="Oval 1029">
              <a:extLst>
                <a:ext uri="{FF2B5EF4-FFF2-40B4-BE49-F238E27FC236}">
                  <a16:creationId xmlns:a16="http://schemas.microsoft.com/office/drawing/2014/main" id="{47B37D75-8C59-B0BC-F696-A8E55902BB99}"/>
                </a:ext>
              </a:extLst>
            </p:cNvPr>
            <p:cNvSpPr/>
            <p:nvPr/>
          </p:nvSpPr>
          <p:spPr>
            <a:xfrm>
              <a:off x="5333074" y="3687419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1" name="Oval 1030">
              <a:extLst>
                <a:ext uri="{FF2B5EF4-FFF2-40B4-BE49-F238E27FC236}">
                  <a16:creationId xmlns:a16="http://schemas.microsoft.com/office/drawing/2014/main" id="{E9347B51-11E9-4A88-CB0E-C7F3F6F19E03}"/>
                </a:ext>
              </a:extLst>
            </p:cNvPr>
            <p:cNvSpPr/>
            <p:nvPr/>
          </p:nvSpPr>
          <p:spPr>
            <a:xfrm>
              <a:off x="6531045" y="3979967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3" name="Oval 1032">
              <a:extLst>
                <a:ext uri="{FF2B5EF4-FFF2-40B4-BE49-F238E27FC236}">
                  <a16:creationId xmlns:a16="http://schemas.microsoft.com/office/drawing/2014/main" id="{C5F8C1A7-2F7C-B8A9-6D10-F70740DE547B}"/>
                </a:ext>
              </a:extLst>
            </p:cNvPr>
            <p:cNvSpPr/>
            <p:nvPr/>
          </p:nvSpPr>
          <p:spPr>
            <a:xfrm>
              <a:off x="7626380" y="4091136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4" name="Oval 1033">
              <a:extLst>
                <a:ext uri="{FF2B5EF4-FFF2-40B4-BE49-F238E27FC236}">
                  <a16:creationId xmlns:a16="http://schemas.microsoft.com/office/drawing/2014/main" id="{C788B935-E997-2FF7-AACC-CD534F3218F2}"/>
                </a:ext>
              </a:extLst>
            </p:cNvPr>
            <p:cNvSpPr/>
            <p:nvPr/>
          </p:nvSpPr>
          <p:spPr>
            <a:xfrm>
              <a:off x="6469816" y="4321467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5" name="Oval 1034">
              <a:extLst>
                <a:ext uri="{FF2B5EF4-FFF2-40B4-BE49-F238E27FC236}">
                  <a16:creationId xmlns:a16="http://schemas.microsoft.com/office/drawing/2014/main" id="{7E039FDA-8F6B-8BAC-EE41-C25B0B645998}"/>
                </a:ext>
              </a:extLst>
            </p:cNvPr>
            <p:cNvSpPr/>
            <p:nvPr/>
          </p:nvSpPr>
          <p:spPr>
            <a:xfrm>
              <a:off x="6912627" y="3694945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7" name="Oval 1036">
              <a:extLst>
                <a:ext uri="{FF2B5EF4-FFF2-40B4-BE49-F238E27FC236}">
                  <a16:creationId xmlns:a16="http://schemas.microsoft.com/office/drawing/2014/main" id="{D7F88954-1103-63C5-FCD1-9C7F1507DCFC}"/>
                </a:ext>
              </a:extLst>
            </p:cNvPr>
            <p:cNvSpPr/>
            <p:nvPr/>
          </p:nvSpPr>
          <p:spPr>
            <a:xfrm>
              <a:off x="7022741" y="3353290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E268057F-D93C-2F58-F903-A9A5F62C42FA}"/>
                </a:ext>
              </a:extLst>
            </p:cNvPr>
            <p:cNvSpPr/>
            <p:nvPr/>
          </p:nvSpPr>
          <p:spPr>
            <a:xfrm>
              <a:off x="6807170" y="4056907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9" name="Oval 1038">
              <a:extLst>
                <a:ext uri="{FF2B5EF4-FFF2-40B4-BE49-F238E27FC236}">
                  <a16:creationId xmlns:a16="http://schemas.microsoft.com/office/drawing/2014/main" id="{C0A5D890-32A0-363F-E00A-5CE830C01595}"/>
                </a:ext>
              </a:extLst>
            </p:cNvPr>
            <p:cNvSpPr/>
            <p:nvPr/>
          </p:nvSpPr>
          <p:spPr>
            <a:xfrm>
              <a:off x="6069660" y="2690762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0" name="Oval 1039">
              <a:extLst>
                <a:ext uri="{FF2B5EF4-FFF2-40B4-BE49-F238E27FC236}">
                  <a16:creationId xmlns:a16="http://schemas.microsoft.com/office/drawing/2014/main" id="{1B9BD68B-0830-9E8E-C92B-A81E968A7ACC}"/>
                </a:ext>
              </a:extLst>
            </p:cNvPr>
            <p:cNvSpPr/>
            <p:nvPr/>
          </p:nvSpPr>
          <p:spPr>
            <a:xfrm>
              <a:off x="6512471" y="2064240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1" name="Oval 1040">
              <a:extLst>
                <a:ext uri="{FF2B5EF4-FFF2-40B4-BE49-F238E27FC236}">
                  <a16:creationId xmlns:a16="http://schemas.microsoft.com/office/drawing/2014/main" id="{0335C8B5-F722-7479-D2CA-038CBB7B5883}"/>
                </a:ext>
              </a:extLst>
            </p:cNvPr>
            <p:cNvSpPr/>
            <p:nvPr/>
          </p:nvSpPr>
          <p:spPr>
            <a:xfrm>
              <a:off x="6682751" y="1773895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2" name="Oval 1041">
              <a:extLst>
                <a:ext uri="{FF2B5EF4-FFF2-40B4-BE49-F238E27FC236}">
                  <a16:creationId xmlns:a16="http://schemas.microsoft.com/office/drawing/2014/main" id="{5FCF9D31-CE72-5D80-B73D-48F3C77A2B74}"/>
                </a:ext>
              </a:extLst>
            </p:cNvPr>
            <p:cNvSpPr/>
            <p:nvPr/>
          </p:nvSpPr>
          <p:spPr>
            <a:xfrm>
              <a:off x="6407014" y="2426202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3" name="Oval 1042">
              <a:extLst>
                <a:ext uri="{FF2B5EF4-FFF2-40B4-BE49-F238E27FC236}">
                  <a16:creationId xmlns:a16="http://schemas.microsoft.com/office/drawing/2014/main" id="{97E53C6E-A701-0A74-33E5-7B857F660117}"/>
                </a:ext>
              </a:extLst>
            </p:cNvPr>
            <p:cNvSpPr/>
            <p:nvPr/>
          </p:nvSpPr>
          <p:spPr>
            <a:xfrm>
              <a:off x="6636607" y="2280993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4" name="Oval 1043">
              <a:extLst>
                <a:ext uri="{FF2B5EF4-FFF2-40B4-BE49-F238E27FC236}">
                  <a16:creationId xmlns:a16="http://schemas.microsoft.com/office/drawing/2014/main" id="{0D651D1F-1C9D-DB41-76A4-7C03D4CC1ADF}"/>
                </a:ext>
              </a:extLst>
            </p:cNvPr>
            <p:cNvSpPr/>
            <p:nvPr/>
          </p:nvSpPr>
          <p:spPr>
            <a:xfrm>
              <a:off x="6848881" y="1568757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5" name="Oval 1044">
              <a:extLst>
                <a:ext uri="{FF2B5EF4-FFF2-40B4-BE49-F238E27FC236}">
                  <a16:creationId xmlns:a16="http://schemas.microsoft.com/office/drawing/2014/main" id="{3C870080-95AF-C974-122A-E0EA2D52AF82}"/>
                </a:ext>
              </a:extLst>
            </p:cNvPr>
            <p:cNvSpPr/>
            <p:nvPr/>
          </p:nvSpPr>
          <p:spPr>
            <a:xfrm>
              <a:off x="7248864" y="1437539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8" name="Oval 1047">
              <a:extLst>
                <a:ext uri="{FF2B5EF4-FFF2-40B4-BE49-F238E27FC236}">
                  <a16:creationId xmlns:a16="http://schemas.microsoft.com/office/drawing/2014/main" id="{F6252BCC-E0DC-D46E-4610-A327D9BDDF1E}"/>
                </a:ext>
              </a:extLst>
            </p:cNvPr>
            <p:cNvSpPr/>
            <p:nvPr/>
          </p:nvSpPr>
          <p:spPr>
            <a:xfrm>
              <a:off x="6970188" y="2226791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53" name="Oval 1052">
              <a:extLst>
                <a:ext uri="{FF2B5EF4-FFF2-40B4-BE49-F238E27FC236}">
                  <a16:creationId xmlns:a16="http://schemas.microsoft.com/office/drawing/2014/main" id="{B54B38F7-99BC-1791-4C49-09B6145AA29E}"/>
                </a:ext>
              </a:extLst>
            </p:cNvPr>
            <p:cNvSpPr/>
            <p:nvPr/>
          </p:nvSpPr>
          <p:spPr>
            <a:xfrm>
              <a:off x="6390289" y="3708665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54" name="Oval 1053">
              <a:extLst>
                <a:ext uri="{FF2B5EF4-FFF2-40B4-BE49-F238E27FC236}">
                  <a16:creationId xmlns:a16="http://schemas.microsoft.com/office/drawing/2014/main" id="{384C8181-9E91-A0EE-8160-824C9E49BB80}"/>
                </a:ext>
              </a:extLst>
            </p:cNvPr>
            <p:cNvSpPr/>
            <p:nvPr/>
          </p:nvSpPr>
          <p:spPr>
            <a:xfrm>
              <a:off x="5947052" y="3651968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57" name="Oval 1056">
              <a:extLst>
                <a:ext uri="{FF2B5EF4-FFF2-40B4-BE49-F238E27FC236}">
                  <a16:creationId xmlns:a16="http://schemas.microsoft.com/office/drawing/2014/main" id="{FB28FDB2-C04B-542E-108A-127E26554271}"/>
                </a:ext>
              </a:extLst>
            </p:cNvPr>
            <p:cNvSpPr/>
            <p:nvPr/>
          </p:nvSpPr>
          <p:spPr>
            <a:xfrm>
              <a:off x="6813131" y="4338720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64" name="Oval 1063">
              <a:extLst>
                <a:ext uri="{FF2B5EF4-FFF2-40B4-BE49-F238E27FC236}">
                  <a16:creationId xmlns:a16="http://schemas.microsoft.com/office/drawing/2014/main" id="{81EAEC2D-2BE4-3780-34A3-B7F35D66B21B}"/>
                </a:ext>
              </a:extLst>
            </p:cNvPr>
            <p:cNvSpPr/>
            <p:nvPr/>
          </p:nvSpPr>
          <p:spPr>
            <a:xfrm>
              <a:off x="6727643" y="3444105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65" name="Oval 1064">
              <a:extLst>
                <a:ext uri="{FF2B5EF4-FFF2-40B4-BE49-F238E27FC236}">
                  <a16:creationId xmlns:a16="http://schemas.microsoft.com/office/drawing/2014/main" id="{CD9C3BCF-B8F4-0584-FF4C-EEA25C45E919}"/>
                </a:ext>
              </a:extLst>
            </p:cNvPr>
            <p:cNvSpPr/>
            <p:nvPr/>
          </p:nvSpPr>
          <p:spPr>
            <a:xfrm>
              <a:off x="7855246" y="2434435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68" name="Oval 1067">
              <a:extLst>
                <a:ext uri="{FF2B5EF4-FFF2-40B4-BE49-F238E27FC236}">
                  <a16:creationId xmlns:a16="http://schemas.microsoft.com/office/drawing/2014/main" id="{56FD4255-6894-FDB2-EFD4-0FF339734233}"/>
                </a:ext>
              </a:extLst>
            </p:cNvPr>
            <p:cNvSpPr/>
            <p:nvPr/>
          </p:nvSpPr>
          <p:spPr>
            <a:xfrm>
              <a:off x="7976234" y="2058018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69" name="Oval 1068">
              <a:extLst>
                <a:ext uri="{FF2B5EF4-FFF2-40B4-BE49-F238E27FC236}">
                  <a16:creationId xmlns:a16="http://schemas.microsoft.com/office/drawing/2014/main" id="{73DB7205-C9F0-5179-15D9-8CE44A28865A}"/>
                </a:ext>
              </a:extLst>
            </p:cNvPr>
            <p:cNvSpPr/>
            <p:nvPr/>
          </p:nvSpPr>
          <p:spPr>
            <a:xfrm>
              <a:off x="8191448" y="1778476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72" name="Oval 1071">
              <a:extLst>
                <a:ext uri="{FF2B5EF4-FFF2-40B4-BE49-F238E27FC236}">
                  <a16:creationId xmlns:a16="http://schemas.microsoft.com/office/drawing/2014/main" id="{388A4FD1-5A88-DA5C-AE77-BCA0A1BEC125}"/>
                </a:ext>
              </a:extLst>
            </p:cNvPr>
            <p:cNvSpPr/>
            <p:nvPr/>
          </p:nvSpPr>
          <p:spPr>
            <a:xfrm>
              <a:off x="8170243" y="2237438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75" name="Oval 1074">
              <a:extLst>
                <a:ext uri="{FF2B5EF4-FFF2-40B4-BE49-F238E27FC236}">
                  <a16:creationId xmlns:a16="http://schemas.microsoft.com/office/drawing/2014/main" id="{E1D29E65-F708-895B-DE7F-063A42E05CC0}"/>
                </a:ext>
              </a:extLst>
            </p:cNvPr>
            <p:cNvSpPr/>
            <p:nvPr/>
          </p:nvSpPr>
          <p:spPr>
            <a:xfrm>
              <a:off x="7921940" y="2653097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76" name="Oval 1075">
              <a:extLst>
                <a:ext uri="{FF2B5EF4-FFF2-40B4-BE49-F238E27FC236}">
                  <a16:creationId xmlns:a16="http://schemas.microsoft.com/office/drawing/2014/main" id="{B0FD87CF-50C5-3685-0250-6FB6C5A2EBF0}"/>
                </a:ext>
              </a:extLst>
            </p:cNvPr>
            <p:cNvSpPr/>
            <p:nvPr/>
          </p:nvSpPr>
          <p:spPr>
            <a:xfrm>
              <a:off x="7640111" y="1331225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0" name="Oval 1079">
              <a:extLst>
                <a:ext uri="{FF2B5EF4-FFF2-40B4-BE49-F238E27FC236}">
                  <a16:creationId xmlns:a16="http://schemas.microsoft.com/office/drawing/2014/main" id="{45EB15C4-B9E6-A715-3BAB-60DD3EB8FF5C}"/>
                </a:ext>
              </a:extLst>
            </p:cNvPr>
            <p:cNvSpPr/>
            <p:nvPr/>
          </p:nvSpPr>
          <p:spPr>
            <a:xfrm>
              <a:off x="7932504" y="1380278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1" name="Oval 1080">
              <a:extLst>
                <a:ext uri="{FF2B5EF4-FFF2-40B4-BE49-F238E27FC236}">
                  <a16:creationId xmlns:a16="http://schemas.microsoft.com/office/drawing/2014/main" id="{515C6616-DCA8-33AB-0937-E4BCCA63BFC0}"/>
                </a:ext>
              </a:extLst>
            </p:cNvPr>
            <p:cNvSpPr/>
            <p:nvPr/>
          </p:nvSpPr>
          <p:spPr>
            <a:xfrm rot="17995373">
              <a:off x="8113054" y="2452577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2" name="Oval 1081">
              <a:extLst>
                <a:ext uri="{FF2B5EF4-FFF2-40B4-BE49-F238E27FC236}">
                  <a16:creationId xmlns:a16="http://schemas.microsoft.com/office/drawing/2014/main" id="{A6AAB037-98ED-7DE9-5F52-8F5E07FAFF80}"/>
                </a:ext>
              </a:extLst>
            </p:cNvPr>
            <p:cNvSpPr/>
            <p:nvPr/>
          </p:nvSpPr>
          <p:spPr>
            <a:xfrm>
              <a:off x="5357511" y="1754117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3" name="Oval 1082">
              <a:extLst>
                <a:ext uri="{FF2B5EF4-FFF2-40B4-BE49-F238E27FC236}">
                  <a16:creationId xmlns:a16="http://schemas.microsoft.com/office/drawing/2014/main" id="{1AC54F29-F9DB-DF2F-5454-019C2D345379}"/>
                </a:ext>
              </a:extLst>
            </p:cNvPr>
            <p:cNvSpPr/>
            <p:nvPr/>
          </p:nvSpPr>
          <p:spPr>
            <a:xfrm>
              <a:off x="5241515" y="2402544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4" name="Oval 1083">
              <a:extLst>
                <a:ext uri="{FF2B5EF4-FFF2-40B4-BE49-F238E27FC236}">
                  <a16:creationId xmlns:a16="http://schemas.microsoft.com/office/drawing/2014/main" id="{CD404554-63C8-B6BA-0BD2-FE04E52D03FE}"/>
                </a:ext>
              </a:extLst>
            </p:cNvPr>
            <p:cNvSpPr/>
            <p:nvPr/>
          </p:nvSpPr>
          <p:spPr>
            <a:xfrm>
              <a:off x="5594595" y="2332896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5" name="Oval 1084">
              <a:extLst>
                <a:ext uri="{FF2B5EF4-FFF2-40B4-BE49-F238E27FC236}">
                  <a16:creationId xmlns:a16="http://schemas.microsoft.com/office/drawing/2014/main" id="{86DE0FBC-1230-206F-ACBD-D90F9ADD86F6}"/>
                </a:ext>
              </a:extLst>
            </p:cNvPr>
            <p:cNvSpPr/>
            <p:nvPr/>
          </p:nvSpPr>
          <p:spPr>
            <a:xfrm>
              <a:off x="5758223" y="1942967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6" name="Freeform 1085">
              <a:extLst>
                <a:ext uri="{FF2B5EF4-FFF2-40B4-BE49-F238E27FC236}">
                  <a16:creationId xmlns:a16="http://schemas.microsoft.com/office/drawing/2014/main" id="{FA4FFB0E-838D-7A36-373A-32FEF12C1240}"/>
                </a:ext>
              </a:extLst>
            </p:cNvPr>
            <p:cNvSpPr/>
            <p:nvPr/>
          </p:nvSpPr>
          <p:spPr>
            <a:xfrm>
              <a:off x="5230171" y="1279434"/>
              <a:ext cx="3183626" cy="2777121"/>
            </a:xfrm>
            <a:custGeom>
              <a:avLst/>
              <a:gdLst>
                <a:gd name="connsiteX0" fmla="*/ 1723545 w 3203689"/>
                <a:gd name="connsiteY0" fmla="*/ 0 h 2808984"/>
                <a:gd name="connsiteX1" fmla="*/ 1927476 w 3203689"/>
                <a:gd name="connsiteY1" fmla="*/ 480225 h 2808984"/>
                <a:gd name="connsiteX2" fmla="*/ 2006417 w 3203689"/>
                <a:gd name="connsiteY2" fmla="*/ 848616 h 2808984"/>
                <a:gd name="connsiteX3" fmla="*/ 1966946 w 3203689"/>
                <a:gd name="connsiteY3" fmla="*/ 1105174 h 2808984"/>
                <a:gd name="connsiteX4" fmla="*/ 1789329 w 3203689"/>
                <a:gd name="connsiteY4" fmla="*/ 1407781 h 2808984"/>
                <a:gd name="connsiteX5" fmla="*/ 1591977 w 3203689"/>
                <a:gd name="connsiteY5" fmla="*/ 1572242 h 2808984"/>
                <a:gd name="connsiteX6" fmla="*/ 1335418 w 3203689"/>
                <a:gd name="connsiteY6" fmla="*/ 1703810 h 2808984"/>
                <a:gd name="connsiteX7" fmla="*/ 973605 w 3203689"/>
                <a:gd name="connsiteY7" fmla="*/ 1782751 h 2808984"/>
                <a:gd name="connsiteX8" fmla="*/ 776253 w 3203689"/>
                <a:gd name="connsiteY8" fmla="*/ 1809065 h 2808984"/>
                <a:gd name="connsiteX9" fmla="*/ 453911 w 3203689"/>
                <a:gd name="connsiteY9" fmla="*/ 1953790 h 2808984"/>
                <a:gd name="connsiteX10" fmla="*/ 210509 w 3203689"/>
                <a:gd name="connsiteY10" fmla="*/ 2059045 h 2808984"/>
                <a:gd name="connsiteX11" fmla="*/ 32892 w 3203689"/>
                <a:gd name="connsiteY11" fmla="*/ 2151143 h 2808984"/>
                <a:gd name="connsiteX12" fmla="*/ 0 w 3203689"/>
                <a:gd name="connsiteY12" fmla="*/ 2486642 h 2808984"/>
                <a:gd name="connsiteX13" fmla="*/ 572322 w 3203689"/>
                <a:gd name="connsiteY13" fmla="*/ 2216927 h 2808984"/>
                <a:gd name="connsiteX14" fmla="*/ 828880 w 3203689"/>
                <a:gd name="connsiteY14" fmla="*/ 2091937 h 2808984"/>
                <a:gd name="connsiteX15" fmla="*/ 953870 w 3203689"/>
                <a:gd name="connsiteY15" fmla="*/ 2045888 h 2808984"/>
                <a:gd name="connsiteX16" fmla="*/ 1203850 w 3203689"/>
                <a:gd name="connsiteY16" fmla="*/ 2078780 h 2808984"/>
                <a:gd name="connsiteX17" fmla="*/ 1355154 w 3203689"/>
                <a:gd name="connsiteY17" fmla="*/ 2203770 h 2808984"/>
                <a:gd name="connsiteX18" fmla="*/ 1460408 w 3203689"/>
                <a:gd name="connsiteY18" fmla="*/ 2381387 h 2808984"/>
                <a:gd name="connsiteX19" fmla="*/ 1578820 w 3203689"/>
                <a:gd name="connsiteY19" fmla="*/ 2565583 h 2808984"/>
                <a:gd name="connsiteX20" fmla="*/ 1644604 w 3203689"/>
                <a:gd name="connsiteY20" fmla="*/ 2657681 h 2808984"/>
                <a:gd name="connsiteX21" fmla="*/ 2052466 w 3203689"/>
                <a:gd name="connsiteY21" fmla="*/ 2683994 h 2808984"/>
                <a:gd name="connsiteX22" fmla="*/ 2295867 w 3203689"/>
                <a:gd name="connsiteY22" fmla="*/ 2657681 h 2808984"/>
                <a:gd name="connsiteX23" fmla="*/ 2387965 w 3203689"/>
                <a:gd name="connsiteY23" fmla="*/ 2572161 h 2808984"/>
                <a:gd name="connsiteX24" fmla="*/ 2559004 w 3203689"/>
                <a:gd name="connsiteY24" fmla="*/ 2618210 h 2808984"/>
                <a:gd name="connsiteX25" fmla="*/ 2776092 w 3203689"/>
                <a:gd name="connsiteY25" fmla="*/ 2710308 h 2808984"/>
                <a:gd name="connsiteX26" fmla="*/ 3137905 w 3203689"/>
                <a:gd name="connsiteY26" fmla="*/ 2782671 h 2808984"/>
                <a:gd name="connsiteX27" fmla="*/ 3203689 w 3203689"/>
                <a:gd name="connsiteY27" fmla="*/ 2808984 h 2808984"/>
                <a:gd name="connsiteX28" fmla="*/ 3190532 w 3203689"/>
                <a:gd name="connsiteY28" fmla="*/ 2453750 h 2808984"/>
                <a:gd name="connsiteX29" fmla="*/ 2526112 w 3203689"/>
                <a:gd name="connsiteY29" fmla="*/ 2355074 h 2808984"/>
                <a:gd name="connsiteX30" fmla="*/ 2170877 w 3203689"/>
                <a:gd name="connsiteY30" fmla="*/ 2420858 h 2808984"/>
                <a:gd name="connsiteX31" fmla="*/ 1835378 w 3203689"/>
                <a:gd name="connsiteY31" fmla="*/ 2401123 h 2808984"/>
                <a:gd name="connsiteX32" fmla="*/ 1697231 w 3203689"/>
                <a:gd name="connsiteY32" fmla="*/ 2151143 h 2808984"/>
                <a:gd name="connsiteX33" fmla="*/ 1763016 w 3203689"/>
                <a:gd name="connsiteY33" fmla="*/ 1966947 h 2808984"/>
                <a:gd name="connsiteX34" fmla="*/ 1868270 w 3203689"/>
                <a:gd name="connsiteY34" fmla="*/ 1815643 h 2808984"/>
                <a:gd name="connsiteX35" fmla="*/ 2072201 w 3203689"/>
                <a:gd name="connsiteY35" fmla="*/ 1657761 h 2808984"/>
                <a:gd name="connsiteX36" fmla="*/ 2236662 w 3203689"/>
                <a:gd name="connsiteY36" fmla="*/ 1256478 h 2808984"/>
                <a:gd name="connsiteX37" fmla="*/ 2322181 w 3203689"/>
                <a:gd name="connsiteY37" fmla="*/ 1019655 h 2808984"/>
                <a:gd name="connsiteX38" fmla="*/ 2374808 w 3203689"/>
                <a:gd name="connsiteY38" fmla="*/ 789410 h 2808984"/>
                <a:gd name="connsiteX39" fmla="*/ 2368230 w 3203689"/>
                <a:gd name="connsiteY39" fmla="*/ 342078 h 2808984"/>
                <a:gd name="connsiteX40" fmla="*/ 2348495 w 3203689"/>
                <a:gd name="connsiteY40" fmla="*/ 65784 h 2808984"/>
                <a:gd name="connsiteX41" fmla="*/ 2302446 w 3203689"/>
                <a:gd name="connsiteY41" fmla="*/ 6579 h 2808984"/>
                <a:gd name="connsiteX42" fmla="*/ 1723545 w 3203689"/>
                <a:gd name="connsiteY42" fmla="*/ 0 h 280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203689" h="2808984">
                  <a:moveTo>
                    <a:pt x="1723545" y="0"/>
                  </a:moveTo>
                  <a:lnTo>
                    <a:pt x="1927476" y="480225"/>
                  </a:lnTo>
                  <a:lnTo>
                    <a:pt x="2006417" y="848616"/>
                  </a:lnTo>
                  <a:lnTo>
                    <a:pt x="1966946" y="1105174"/>
                  </a:lnTo>
                  <a:lnTo>
                    <a:pt x="1789329" y="1407781"/>
                  </a:lnTo>
                  <a:lnTo>
                    <a:pt x="1591977" y="1572242"/>
                  </a:lnTo>
                  <a:lnTo>
                    <a:pt x="1335418" y="1703810"/>
                  </a:lnTo>
                  <a:lnTo>
                    <a:pt x="973605" y="1782751"/>
                  </a:lnTo>
                  <a:lnTo>
                    <a:pt x="776253" y="1809065"/>
                  </a:lnTo>
                  <a:lnTo>
                    <a:pt x="453911" y="1953790"/>
                  </a:lnTo>
                  <a:lnTo>
                    <a:pt x="210509" y="2059045"/>
                  </a:lnTo>
                  <a:lnTo>
                    <a:pt x="32892" y="2151143"/>
                  </a:lnTo>
                  <a:lnTo>
                    <a:pt x="0" y="2486642"/>
                  </a:lnTo>
                  <a:lnTo>
                    <a:pt x="572322" y="2216927"/>
                  </a:lnTo>
                  <a:lnTo>
                    <a:pt x="828880" y="2091937"/>
                  </a:lnTo>
                  <a:lnTo>
                    <a:pt x="953870" y="2045888"/>
                  </a:lnTo>
                  <a:lnTo>
                    <a:pt x="1203850" y="2078780"/>
                  </a:lnTo>
                  <a:lnTo>
                    <a:pt x="1355154" y="2203770"/>
                  </a:lnTo>
                  <a:lnTo>
                    <a:pt x="1460408" y="2381387"/>
                  </a:lnTo>
                  <a:lnTo>
                    <a:pt x="1578820" y="2565583"/>
                  </a:lnTo>
                  <a:lnTo>
                    <a:pt x="1644604" y="2657681"/>
                  </a:lnTo>
                  <a:lnTo>
                    <a:pt x="2052466" y="2683994"/>
                  </a:lnTo>
                  <a:lnTo>
                    <a:pt x="2295867" y="2657681"/>
                  </a:lnTo>
                  <a:lnTo>
                    <a:pt x="2387965" y="2572161"/>
                  </a:lnTo>
                  <a:lnTo>
                    <a:pt x="2559004" y="2618210"/>
                  </a:lnTo>
                  <a:lnTo>
                    <a:pt x="2776092" y="2710308"/>
                  </a:lnTo>
                  <a:lnTo>
                    <a:pt x="3137905" y="2782671"/>
                  </a:lnTo>
                  <a:lnTo>
                    <a:pt x="3203689" y="2808984"/>
                  </a:lnTo>
                  <a:lnTo>
                    <a:pt x="3190532" y="2453750"/>
                  </a:lnTo>
                  <a:lnTo>
                    <a:pt x="2526112" y="2355074"/>
                  </a:lnTo>
                  <a:lnTo>
                    <a:pt x="2170877" y="2420858"/>
                  </a:lnTo>
                  <a:lnTo>
                    <a:pt x="1835378" y="2401123"/>
                  </a:lnTo>
                  <a:lnTo>
                    <a:pt x="1697231" y="2151143"/>
                  </a:lnTo>
                  <a:lnTo>
                    <a:pt x="1763016" y="1966947"/>
                  </a:lnTo>
                  <a:lnTo>
                    <a:pt x="1868270" y="1815643"/>
                  </a:lnTo>
                  <a:lnTo>
                    <a:pt x="2072201" y="1657761"/>
                  </a:lnTo>
                  <a:lnTo>
                    <a:pt x="2236662" y="1256478"/>
                  </a:lnTo>
                  <a:lnTo>
                    <a:pt x="2322181" y="1019655"/>
                  </a:lnTo>
                  <a:lnTo>
                    <a:pt x="2374808" y="789410"/>
                  </a:lnTo>
                  <a:cubicBezTo>
                    <a:pt x="2372615" y="640299"/>
                    <a:pt x="2370423" y="491189"/>
                    <a:pt x="2368230" y="342078"/>
                  </a:cubicBezTo>
                  <a:lnTo>
                    <a:pt x="2348495" y="65784"/>
                  </a:lnTo>
                  <a:lnTo>
                    <a:pt x="2302446" y="6579"/>
                  </a:lnTo>
                  <a:lnTo>
                    <a:pt x="1723545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7" name="Oval 1086">
              <a:extLst>
                <a:ext uri="{FF2B5EF4-FFF2-40B4-BE49-F238E27FC236}">
                  <a16:creationId xmlns:a16="http://schemas.microsoft.com/office/drawing/2014/main" id="{75C3A69E-0011-928E-6889-AE49FCC03DAB}"/>
                </a:ext>
              </a:extLst>
            </p:cNvPr>
            <p:cNvSpPr/>
            <p:nvPr/>
          </p:nvSpPr>
          <p:spPr>
            <a:xfrm>
              <a:off x="7928938" y="4158453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8" name="Oval 1087">
              <a:extLst>
                <a:ext uri="{FF2B5EF4-FFF2-40B4-BE49-F238E27FC236}">
                  <a16:creationId xmlns:a16="http://schemas.microsoft.com/office/drawing/2014/main" id="{11959A20-941C-7C3A-BEBF-5350C02565DF}"/>
                </a:ext>
              </a:extLst>
            </p:cNvPr>
            <p:cNvSpPr/>
            <p:nvPr/>
          </p:nvSpPr>
          <p:spPr>
            <a:xfrm>
              <a:off x="7622340" y="3192807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9" name="Oval 1088">
              <a:extLst>
                <a:ext uri="{FF2B5EF4-FFF2-40B4-BE49-F238E27FC236}">
                  <a16:creationId xmlns:a16="http://schemas.microsoft.com/office/drawing/2014/main" id="{3012F0B3-02F2-4D15-0F7B-1FC4A3461638}"/>
                </a:ext>
              </a:extLst>
            </p:cNvPr>
            <p:cNvSpPr/>
            <p:nvPr/>
          </p:nvSpPr>
          <p:spPr>
            <a:xfrm>
              <a:off x="8036737" y="3233807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92" name="Oval 1091">
              <a:extLst>
                <a:ext uri="{FF2B5EF4-FFF2-40B4-BE49-F238E27FC236}">
                  <a16:creationId xmlns:a16="http://schemas.microsoft.com/office/drawing/2014/main" id="{9252C045-2F98-5703-40C6-3CA4DBA3F321}"/>
                </a:ext>
              </a:extLst>
            </p:cNvPr>
            <p:cNvSpPr/>
            <p:nvPr/>
          </p:nvSpPr>
          <p:spPr>
            <a:xfrm>
              <a:off x="5289023" y="4142282"/>
              <a:ext cx="401280" cy="38560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cxnSp>
        <p:nvCxnSpPr>
          <p:cNvPr id="1094" name="Straight Arrow Connector 1093">
            <a:extLst>
              <a:ext uri="{FF2B5EF4-FFF2-40B4-BE49-F238E27FC236}">
                <a16:creationId xmlns:a16="http://schemas.microsoft.com/office/drawing/2014/main" id="{814551C1-913F-283D-7942-9C41831F2A35}"/>
              </a:ext>
            </a:extLst>
          </p:cNvPr>
          <p:cNvCxnSpPr>
            <a:cxnSpLocks/>
          </p:cNvCxnSpPr>
          <p:nvPr/>
        </p:nvCxnSpPr>
        <p:spPr>
          <a:xfrm flipV="1">
            <a:off x="6501228" y="5062725"/>
            <a:ext cx="577376" cy="594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7" name="Straight Arrow Connector 1096">
            <a:extLst>
              <a:ext uri="{FF2B5EF4-FFF2-40B4-BE49-F238E27FC236}">
                <a16:creationId xmlns:a16="http://schemas.microsoft.com/office/drawing/2014/main" id="{56B5E962-C3BB-47FE-1436-01583818CED5}"/>
              </a:ext>
            </a:extLst>
          </p:cNvPr>
          <p:cNvCxnSpPr>
            <a:cxnSpLocks/>
          </p:cNvCxnSpPr>
          <p:nvPr/>
        </p:nvCxnSpPr>
        <p:spPr>
          <a:xfrm flipV="1">
            <a:off x="6636405" y="5314400"/>
            <a:ext cx="574523" cy="18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2" name="TextBox 1101">
            <a:extLst>
              <a:ext uri="{FF2B5EF4-FFF2-40B4-BE49-F238E27FC236}">
                <a16:creationId xmlns:a16="http://schemas.microsoft.com/office/drawing/2014/main" id="{62BB63DB-3813-B615-6400-191D6B16F738}"/>
              </a:ext>
            </a:extLst>
          </p:cNvPr>
          <p:cNvSpPr txBox="1"/>
          <p:nvPr/>
        </p:nvSpPr>
        <p:spPr>
          <a:xfrm>
            <a:off x="5692358" y="4938843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Cellular</a:t>
            </a:r>
          </a:p>
        </p:txBody>
      </p:sp>
      <p:sp>
        <p:nvSpPr>
          <p:cNvPr id="1104" name="TextBox 1103">
            <a:extLst>
              <a:ext uri="{FF2B5EF4-FFF2-40B4-BE49-F238E27FC236}">
                <a16:creationId xmlns:a16="http://schemas.microsoft.com/office/drawing/2014/main" id="{9618CFB2-E0EB-F212-AEF6-4B2A605072FC}"/>
              </a:ext>
            </a:extLst>
          </p:cNvPr>
          <p:cNvSpPr txBox="1"/>
          <p:nvPr/>
        </p:nvSpPr>
        <p:spPr>
          <a:xfrm>
            <a:off x="5474717" y="5124628"/>
            <a:ext cx="12149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Extracellular</a:t>
            </a:r>
          </a:p>
        </p:txBody>
      </p:sp>
      <p:cxnSp>
        <p:nvCxnSpPr>
          <p:cNvPr id="1105" name="Straight Arrow Connector 1104">
            <a:extLst>
              <a:ext uri="{FF2B5EF4-FFF2-40B4-BE49-F238E27FC236}">
                <a16:creationId xmlns:a16="http://schemas.microsoft.com/office/drawing/2014/main" id="{FC443B19-8E4B-37F8-E0B9-C0466EAA32CE}"/>
              </a:ext>
            </a:extLst>
          </p:cNvPr>
          <p:cNvCxnSpPr>
            <a:cxnSpLocks/>
          </p:cNvCxnSpPr>
          <p:nvPr/>
        </p:nvCxnSpPr>
        <p:spPr>
          <a:xfrm flipV="1">
            <a:off x="6513469" y="2871364"/>
            <a:ext cx="573539" cy="49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6" name="TextBox 1105">
            <a:extLst>
              <a:ext uri="{FF2B5EF4-FFF2-40B4-BE49-F238E27FC236}">
                <a16:creationId xmlns:a16="http://schemas.microsoft.com/office/drawing/2014/main" id="{F70D187E-8E88-3EDA-406A-96AD178256D2}"/>
              </a:ext>
            </a:extLst>
          </p:cNvPr>
          <p:cNvSpPr txBox="1"/>
          <p:nvPr/>
        </p:nvSpPr>
        <p:spPr>
          <a:xfrm>
            <a:off x="6052344" y="2681426"/>
            <a:ext cx="4431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Fat</a:t>
            </a:r>
          </a:p>
        </p:txBody>
      </p:sp>
      <p:cxnSp>
        <p:nvCxnSpPr>
          <p:cNvPr id="1107" name="Straight Arrow Connector 1106">
            <a:extLst>
              <a:ext uri="{FF2B5EF4-FFF2-40B4-BE49-F238E27FC236}">
                <a16:creationId xmlns:a16="http://schemas.microsoft.com/office/drawing/2014/main" id="{F25E77EB-9038-61DA-655F-22D25485085F}"/>
              </a:ext>
            </a:extLst>
          </p:cNvPr>
          <p:cNvCxnSpPr>
            <a:cxnSpLocks/>
          </p:cNvCxnSpPr>
          <p:nvPr/>
        </p:nvCxnSpPr>
        <p:spPr>
          <a:xfrm>
            <a:off x="9235285" y="1545155"/>
            <a:ext cx="330403" cy="2692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9" name="TextBox 1108">
            <a:extLst>
              <a:ext uri="{FF2B5EF4-FFF2-40B4-BE49-F238E27FC236}">
                <a16:creationId xmlns:a16="http://schemas.microsoft.com/office/drawing/2014/main" id="{78A8D124-F37B-6AAB-7FA0-B9E5DF75A18A}"/>
              </a:ext>
            </a:extLst>
          </p:cNvPr>
          <p:cNvSpPr txBox="1"/>
          <p:nvPr/>
        </p:nvSpPr>
        <p:spPr>
          <a:xfrm>
            <a:off x="8596025" y="1174592"/>
            <a:ext cx="1109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Trabeculae</a:t>
            </a:r>
          </a:p>
        </p:txBody>
      </p:sp>
      <p:sp>
        <p:nvSpPr>
          <p:cNvPr id="1111" name="Oval 1110">
            <a:extLst>
              <a:ext uri="{FF2B5EF4-FFF2-40B4-BE49-F238E27FC236}">
                <a16:creationId xmlns:a16="http://schemas.microsoft.com/office/drawing/2014/main" id="{961073B6-FA90-342C-2C98-76A8899B1003}"/>
              </a:ext>
            </a:extLst>
          </p:cNvPr>
          <p:cNvSpPr/>
          <p:nvPr/>
        </p:nvSpPr>
        <p:spPr>
          <a:xfrm>
            <a:off x="5497923" y="4650550"/>
            <a:ext cx="1244780" cy="1221319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12" name="TextBox 1111">
            <a:extLst>
              <a:ext uri="{FF2B5EF4-FFF2-40B4-BE49-F238E27FC236}">
                <a16:creationId xmlns:a16="http://schemas.microsoft.com/office/drawing/2014/main" id="{51BFCBA9-3C37-E4F0-38D0-03EA9258C619}"/>
              </a:ext>
            </a:extLst>
          </p:cNvPr>
          <p:cNvSpPr txBox="1"/>
          <p:nvPr/>
        </p:nvSpPr>
        <p:spPr>
          <a:xfrm>
            <a:off x="5707567" y="4305411"/>
            <a:ext cx="706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Water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751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229"/>
    </mc:Choice>
    <mc:Fallback xmlns="">
      <p:transition spd="slow" advTm="134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2" grpId="0"/>
      <p:bldP spid="1104" grpId="0"/>
      <p:bldP spid="1106" grpId="0"/>
      <p:bldP spid="1109" grpId="0"/>
      <p:bldP spid="1111" grpId="0" animBg="1"/>
      <p:bldP spid="11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4" name="Group 1283">
            <a:extLst>
              <a:ext uri="{FF2B5EF4-FFF2-40B4-BE49-F238E27FC236}">
                <a16:creationId xmlns:a16="http://schemas.microsoft.com/office/drawing/2014/main" id="{7E2730C9-499D-8AED-B3BD-0DFF465ED646}"/>
              </a:ext>
            </a:extLst>
          </p:cNvPr>
          <p:cNvGrpSpPr/>
          <p:nvPr/>
        </p:nvGrpSpPr>
        <p:grpSpPr>
          <a:xfrm>
            <a:off x="461240" y="2195786"/>
            <a:ext cx="2738479" cy="2605530"/>
            <a:chOff x="6173657" y="3054514"/>
            <a:chExt cx="1795907" cy="1740355"/>
          </a:xfrm>
        </p:grpSpPr>
        <p:sp>
          <p:nvSpPr>
            <p:cNvPr id="1228" name="Rectangle 1227">
              <a:extLst>
                <a:ext uri="{FF2B5EF4-FFF2-40B4-BE49-F238E27FC236}">
                  <a16:creationId xmlns:a16="http://schemas.microsoft.com/office/drawing/2014/main" id="{36D4AD13-1EA6-703A-F7F7-607E5288CF00}"/>
                </a:ext>
              </a:extLst>
            </p:cNvPr>
            <p:cNvSpPr/>
            <p:nvPr/>
          </p:nvSpPr>
          <p:spPr>
            <a:xfrm>
              <a:off x="6176736" y="3054514"/>
              <a:ext cx="1789751" cy="174035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29" name="Oval 1228">
              <a:extLst>
                <a:ext uri="{FF2B5EF4-FFF2-40B4-BE49-F238E27FC236}">
                  <a16:creationId xmlns:a16="http://schemas.microsoft.com/office/drawing/2014/main" id="{5B83DFE4-4D0E-C007-D9E8-31D443E822F8}"/>
                </a:ext>
              </a:extLst>
            </p:cNvPr>
            <p:cNvSpPr/>
            <p:nvPr/>
          </p:nvSpPr>
          <p:spPr>
            <a:xfrm>
              <a:off x="6216179" y="3410159"/>
              <a:ext cx="227309" cy="202605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0" name="Oval 1229">
              <a:extLst>
                <a:ext uri="{FF2B5EF4-FFF2-40B4-BE49-F238E27FC236}">
                  <a16:creationId xmlns:a16="http://schemas.microsoft.com/office/drawing/2014/main" id="{7FCD826A-16CA-9464-BBF8-A939567872E1}"/>
                </a:ext>
              </a:extLst>
            </p:cNvPr>
            <p:cNvSpPr/>
            <p:nvPr/>
          </p:nvSpPr>
          <p:spPr>
            <a:xfrm>
              <a:off x="6329833" y="3127307"/>
              <a:ext cx="227309" cy="202605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1" name="Oval 1230">
              <a:extLst>
                <a:ext uri="{FF2B5EF4-FFF2-40B4-BE49-F238E27FC236}">
                  <a16:creationId xmlns:a16="http://schemas.microsoft.com/office/drawing/2014/main" id="{D55A0E4B-1A2A-3B22-BA36-B13551C870BF}"/>
                </a:ext>
              </a:extLst>
            </p:cNvPr>
            <p:cNvSpPr/>
            <p:nvPr/>
          </p:nvSpPr>
          <p:spPr>
            <a:xfrm>
              <a:off x="6632298" y="4410245"/>
              <a:ext cx="227309" cy="202605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2" name="Oval 1231">
              <a:extLst>
                <a:ext uri="{FF2B5EF4-FFF2-40B4-BE49-F238E27FC236}">
                  <a16:creationId xmlns:a16="http://schemas.microsoft.com/office/drawing/2014/main" id="{8F8C042E-94AA-8FE8-D4F8-7731CE2B3260}"/>
                </a:ext>
              </a:extLst>
            </p:cNvPr>
            <p:cNvSpPr/>
            <p:nvPr/>
          </p:nvSpPr>
          <p:spPr>
            <a:xfrm>
              <a:off x="6481992" y="3535866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3" name="Oval 1232">
              <a:extLst>
                <a:ext uri="{FF2B5EF4-FFF2-40B4-BE49-F238E27FC236}">
                  <a16:creationId xmlns:a16="http://schemas.microsoft.com/office/drawing/2014/main" id="{C4A7F560-B0D4-3AE4-D24F-82ABDAC634C6}"/>
                </a:ext>
              </a:extLst>
            </p:cNvPr>
            <p:cNvSpPr/>
            <p:nvPr/>
          </p:nvSpPr>
          <p:spPr>
            <a:xfrm>
              <a:off x="6581143" y="3300553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4" name="Oval 1233">
              <a:extLst>
                <a:ext uri="{FF2B5EF4-FFF2-40B4-BE49-F238E27FC236}">
                  <a16:creationId xmlns:a16="http://schemas.microsoft.com/office/drawing/2014/main" id="{AB3132BB-7211-D98D-A349-D7C43EDD617B}"/>
                </a:ext>
              </a:extLst>
            </p:cNvPr>
            <p:cNvSpPr/>
            <p:nvPr/>
          </p:nvSpPr>
          <p:spPr>
            <a:xfrm>
              <a:off x="6807540" y="3169017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5" name="Oval 1234">
              <a:extLst>
                <a:ext uri="{FF2B5EF4-FFF2-40B4-BE49-F238E27FC236}">
                  <a16:creationId xmlns:a16="http://schemas.microsoft.com/office/drawing/2014/main" id="{B438A0CD-DA58-33DB-840F-DEB41B9D8FC9}"/>
                </a:ext>
              </a:extLst>
            </p:cNvPr>
            <p:cNvSpPr/>
            <p:nvPr/>
          </p:nvSpPr>
          <p:spPr>
            <a:xfrm>
              <a:off x="7369656" y="3711567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6" name="Oval 1235">
              <a:extLst>
                <a:ext uri="{FF2B5EF4-FFF2-40B4-BE49-F238E27FC236}">
                  <a16:creationId xmlns:a16="http://schemas.microsoft.com/office/drawing/2014/main" id="{F4C8D8BA-90CC-2BE6-060A-253D765CE421}"/>
                </a:ext>
              </a:extLst>
            </p:cNvPr>
            <p:cNvSpPr/>
            <p:nvPr/>
          </p:nvSpPr>
          <p:spPr>
            <a:xfrm>
              <a:off x="7494910" y="3438603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7" name="Oval 1236">
              <a:extLst>
                <a:ext uri="{FF2B5EF4-FFF2-40B4-BE49-F238E27FC236}">
                  <a16:creationId xmlns:a16="http://schemas.microsoft.com/office/drawing/2014/main" id="{FC071BE7-27C8-1411-DF4F-0097541BA32F}"/>
                </a:ext>
              </a:extLst>
            </p:cNvPr>
            <p:cNvSpPr/>
            <p:nvPr/>
          </p:nvSpPr>
          <p:spPr>
            <a:xfrm>
              <a:off x="7467448" y="3209210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8" name="Oval 1237">
              <a:extLst>
                <a:ext uri="{FF2B5EF4-FFF2-40B4-BE49-F238E27FC236}">
                  <a16:creationId xmlns:a16="http://schemas.microsoft.com/office/drawing/2014/main" id="{9F7D8FBA-FC57-88B1-E994-FA31B7C1A70E}"/>
                </a:ext>
              </a:extLst>
            </p:cNvPr>
            <p:cNvSpPr/>
            <p:nvPr/>
          </p:nvSpPr>
          <p:spPr>
            <a:xfrm>
              <a:off x="7296201" y="3979685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9" name="Oval 1238">
              <a:extLst>
                <a:ext uri="{FF2B5EF4-FFF2-40B4-BE49-F238E27FC236}">
                  <a16:creationId xmlns:a16="http://schemas.microsoft.com/office/drawing/2014/main" id="{1B40FFDB-9535-ED3D-C75F-CF8B9D8441C9}"/>
                </a:ext>
              </a:extLst>
            </p:cNvPr>
            <p:cNvSpPr/>
            <p:nvPr/>
          </p:nvSpPr>
          <p:spPr>
            <a:xfrm>
              <a:off x="7229644" y="4489503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40" name="Oval 1239">
              <a:extLst>
                <a:ext uri="{FF2B5EF4-FFF2-40B4-BE49-F238E27FC236}">
                  <a16:creationId xmlns:a16="http://schemas.microsoft.com/office/drawing/2014/main" id="{69AC34A8-712B-D768-532D-B29584363345}"/>
                </a:ext>
              </a:extLst>
            </p:cNvPr>
            <p:cNvSpPr/>
            <p:nvPr/>
          </p:nvSpPr>
          <p:spPr>
            <a:xfrm>
              <a:off x="6252194" y="3745652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41" name="Oval 1240">
              <a:extLst>
                <a:ext uri="{FF2B5EF4-FFF2-40B4-BE49-F238E27FC236}">
                  <a16:creationId xmlns:a16="http://schemas.microsoft.com/office/drawing/2014/main" id="{CCB4E5BE-7ECF-7975-6631-7BA9E5C4CF91}"/>
                </a:ext>
              </a:extLst>
            </p:cNvPr>
            <p:cNvSpPr/>
            <p:nvPr/>
          </p:nvSpPr>
          <p:spPr>
            <a:xfrm>
              <a:off x="6373924" y="4319722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42" name="Oval 1241">
              <a:extLst>
                <a:ext uri="{FF2B5EF4-FFF2-40B4-BE49-F238E27FC236}">
                  <a16:creationId xmlns:a16="http://schemas.microsoft.com/office/drawing/2014/main" id="{6B1BE971-1F4F-8E17-3B4C-FF9CA22D5526}"/>
                </a:ext>
              </a:extLst>
            </p:cNvPr>
            <p:cNvSpPr/>
            <p:nvPr/>
          </p:nvSpPr>
          <p:spPr>
            <a:xfrm>
              <a:off x="6730349" y="3489341"/>
              <a:ext cx="121910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43" name="Oval 1242">
              <a:extLst>
                <a:ext uri="{FF2B5EF4-FFF2-40B4-BE49-F238E27FC236}">
                  <a16:creationId xmlns:a16="http://schemas.microsoft.com/office/drawing/2014/main" id="{29B32665-5366-DB75-9AF4-DF0FF05CFD06}"/>
                </a:ext>
              </a:extLst>
            </p:cNvPr>
            <p:cNvSpPr/>
            <p:nvPr/>
          </p:nvSpPr>
          <p:spPr>
            <a:xfrm>
              <a:off x="6646704" y="3171566"/>
              <a:ext cx="112721" cy="95996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44" name="Oval 1243">
              <a:extLst>
                <a:ext uri="{FF2B5EF4-FFF2-40B4-BE49-F238E27FC236}">
                  <a16:creationId xmlns:a16="http://schemas.microsoft.com/office/drawing/2014/main" id="{E86DAC1F-0EC3-A127-51D3-683DF3EC369A}"/>
                </a:ext>
              </a:extLst>
            </p:cNvPr>
            <p:cNvSpPr/>
            <p:nvPr/>
          </p:nvSpPr>
          <p:spPr>
            <a:xfrm>
              <a:off x="6252194" y="3960516"/>
              <a:ext cx="108068" cy="106004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45" name="Oval 1244">
              <a:extLst>
                <a:ext uri="{FF2B5EF4-FFF2-40B4-BE49-F238E27FC236}">
                  <a16:creationId xmlns:a16="http://schemas.microsoft.com/office/drawing/2014/main" id="{55BF5B08-1728-6668-2E67-D906FC026434}"/>
                </a:ext>
              </a:extLst>
            </p:cNvPr>
            <p:cNvSpPr/>
            <p:nvPr/>
          </p:nvSpPr>
          <p:spPr>
            <a:xfrm>
              <a:off x="6826333" y="3375360"/>
              <a:ext cx="112721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46" name="Oval 1245">
              <a:extLst>
                <a:ext uri="{FF2B5EF4-FFF2-40B4-BE49-F238E27FC236}">
                  <a16:creationId xmlns:a16="http://schemas.microsoft.com/office/drawing/2014/main" id="{0D25C036-F783-4044-1BC8-B42F9B5C2FB3}"/>
                </a:ext>
              </a:extLst>
            </p:cNvPr>
            <p:cNvSpPr/>
            <p:nvPr/>
          </p:nvSpPr>
          <p:spPr>
            <a:xfrm>
              <a:off x="6483250" y="4215873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47" name="Oval 1246">
              <a:extLst>
                <a:ext uri="{FF2B5EF4-FFF2-40B4-BE49-F238E27FC236}">
                  <a16:creationId xmlns:a16="http://schemas.microsoft.com/office/drawing/2014/main" id="{0319807A-EA49-47E4-15D9-1495FFF8B439}"/>
                </a:ext>
              </a:extLst>
            </p:cNvPr>
            <p:cNvSpPr/>
            <p:nvPr/>
          </p:nvSpPr>
          <p:spPr>
            <a:xfrm>
              <a:off x="7621838" y="3945922"/>
              <a:ext cx="88814" cy="81847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48" name="Oval 1247">
              <a:extLst>
                <a:ext uri="{FF2B5EF4-FFF2-40B4-BE49-F238E27FC236}">
                  <a16:creationId xmlns:a16="http://schemas.microsoft.com/office/drawing/2014/main" id="{CC09EDCC-4C43-79D6-A4E2-DF5AD6D2FE93}"/>
                </a:ext>
              </a:extLst>
            </p:cNvPr>
            <p:cNvSpPr/>
            <p:nvPr/>
          </p:nvSpPr>
          <p:spPr>
            <a:xfrm>
              <a:off x="6449544" y="4508514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49" name="Oval 1248">
              <a:extLst>
                <a:ext uri="{FF2B5EF4-FFF2-40B4-BE49-F238E27FC236}">
                  <a16:creationId xmlns:a16="http://schemas.microsoft.com/office/drawing/2014/main" id="{69171E6E-DF4E-45F3-2F59-84331670434B}"/>
                </a:ext>
              </a:extLst>
            </p:cNvPr>
            <p:cNvSpPr/>
            <p:nvPr/>
          </p:nvSpPr>
          <p:spPr>
            <a:xfrm>
              <a:off x="7324048" y="4189568"/>
              <a:ext cx="88814" cy="81847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0" name="Oval 1249">
              <a:extLst>
                <a:ext uri="{FF2B5EF4-FFF2-40B4-BE49-F238E27FC236}">
                  <a16:creationId xmlns:a16="http://schemas.microsoft.com/office/drawing/2014/main" id="{3C3E8D8D-F75A-6E3A-AAF8-DFBA526D3045}"/>
                </a:ext>
              </a:extLst>
            </p:cNvPr>
            <p:cNvSpPr/>
            <p:nvPr/>
          </p:nvSpPr>
          <p:spPr>
            <a:xfrm>
              <a:off x="7336571" y="4670849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1" name="Oval 1250">
              <a:extLst>
                <a:ext uri="{FF2B5EF4-FFF2-40B4-BE49-F238E27FC236}">
                  <a16:creationId xmlns:a16="http://schemas.microsoft.com/office/drawing/2014/main" id="{238BBE28-2424-E4D1-62D4-836770FB90CA}"/>
                </a:ext>
              </a:extLst>
            </p:cNvPr>
            <p:cNvSpPr/>
            <p:nvPr/>
          </p:nvSpPr>
          <p:spPr>
            <a:xfrm>
              <a:off x="6907204" y="4473433"/>
              <a:ext cx="112721" cy="95996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2" name="Oval 1251">
              <a:extLst>
                <a:ext uri="{FF2B5EF4-FFF2-40B4-BE49-F238E27FC236}">
                  <a16:creationId xmlns:a16="http://schemas.microsoft.com/office/drawing/2014/main" id="{6DEB4B12-2B2B-F0A4-37AD-E22BFD921C39}"/>
                </a:ext>
              </a:extLst>
            </p:cNvPr>
            <p:cNvSpPr/>
            <p:nvPr/>
          </p:nvSpPr>
          <p:spPr>
            <a:xfrm>
              <a:off x="7527669" y="4531843"/>
              <a:ext cx="88814" cy="81847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3" name="Oval 1252">
              <a:extLst>
                <a:ext uri="{FF2B5EF4-FFF2-40B4-BE49-F238E27FC236}">
                  <a16:creationId xmlns:a16="http://schemas.microsoft.com/office/drawing/2014/main" id="{7BBA7857-142E-7359-F845-C1D39FA183DD}"/>
                </a:ext>
              </a:extLst>
            </p:cNvPr>
            <p:cNvSpPr/>
            <p:nvPr/>
          </p:nvSpPr>
          <p:spPr>
            <a:xfrm>
              <a:off x="6872521" y="4652864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4" name="Oval 1253">
              <a:extLst>
                <a:ext uri="{FF2B5EF4-FFF2-40B4-BE49-F238E27FC236}">
                  <a16:creationId xmlns:a16="http://schemas.microsoft.com/office/drawing/2014/main" id="{8270C8A7-0E21-5893-8D16-50438CC156C7}"/>
                </a:ext>
              </a:extLst>
            </p:cNvPr>
            <p:cNvSpPr/>
            <p:nvPr/>
          </p:nvSpPr>
          <p:spPr>
            <a:xfrm>
              <a:off x="6993140" y="3314314"/>
              <a:ext cx="112721" cy="95996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5" name="Oval 1254">
              <a:extLst>
                <a:ext uri="{FF2B5EF4-FFF2-40B4-BE49-F238E27FC236}">
                  <a16:creationId xmlns:a16="http://schemas.microsoft.com/office/drawing/2014/main" id="{96F5C08B-270B-FA92-5820-B2C7755DA2D0}"/>
                </a:ext>
              </a:extLst>
            </p:cNvPr>
            <p:cNvSpPr/>
            <p:nvPr/>
          </p:nvSpPr>
          <p:spPr>
            <a:xfrm>
              <a:off x="6836946" y="3657051"/>
              <a:ext cx="88814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6" name="Oval 1255">
              <a:extLst>
                <a:ext uri="{FF2B5EF4-FFF2-40B4-BE49-F238E27FC236}">
                  <a16:creationId xmlns:a16="http://schemas.microsoft.com/office/drawing/2014/main" id="{31917C5C-B597-4C92-3BF0-B7442E315A19}"/>
                </a:ext>
              </a:extLst>
            </p:cNvPr>
            <p:cNvSpPr/>
            <p:nvPr/>
          </p:nvSpPr>
          <p:spPr>
            <a:xfrm>
              <a:off x="6967001" y="3580755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7" name="Oval 1256">
              <a:extLst>
                <a:ext uri="{FF2B5EF4-FFF2-40B4-BE49-F238E27FC236}">
                  <a16:creationId xmlns:a16="http://schemas.microsoft.com/office/drawing/2014/main" id="{D3F78087-EA2A-D504-7819-B839107B65B1}"/>
                </a:ext>
              </a:extLst>
            </p:cNvPr>
            <p:cNvSpPr/>
            <p:nvPr/>
          </p:nvSpPr>
          <p:spPr>
            <a:xfrm>
              <a:off x="7087246" y="3206530"/>
              <a:ext cx="121910" cy="10103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8" name="Oval 1257">
              <a:extLst>
                <a:ext uri="{FF2B5EF4-FFF2-40B4-BE49-F238E27FC236}">
                  <a16:creationId xmlns:a16="http://schemas.microsoft.com/office/drawing/2014/main" id="{6A78FCED-9735-9A69-7830-0DABC744E7C6}"/>
                </a:ext>
              </a:extLst>
            </p:cNvPr>
            <p:cNvSpPr/>
            <p:nvPr/>
          </p:nvSpPr>
          <p:spPr>
            <a:xfrm>
              <a:off x="6827472" y="4330885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9" name="Oval 1258">
              <a:extLst>
                <a:ext uri="{FF2B5EF4-FFF2-40B4-BE49-F238E27FC236}">
                  <a16:creationId xmlns:a16="http://schemas.microsoft.com/office/drawing/2014/main" id="{5E41E385-B422-5120-D119-76DCB3632A6C}"/>
                </a:ext>
              </a:extLst>
            </p:cNvPr>
            <p:cNvSpPr/>
            <p:nvPr/>
          </p:nvSpPr>
          <p:spPr>
            <a:xfrm>
              <a:off x="6576395" y="4301095"/>
              <a:ext cx="121910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0" name="Oval 1259">
              <a:extLst>
                <a:ext uri="{FF2B5EF4-FFF2-40B4-BE49-F238E27FC236}">
                  <a16:creationId xmlns:a16="http://schemas.microsoft.com/office/drawing/2014/main" id="{C37DF437-FE7F-4802-4305-EF6FCD7522A5}"/>
                </a:ext>
              </a:extLst>
            </p:cNvPr>
            <p:cNvSpPr/>
            <p:nvPr/>
          </p:nvSpPr>
          <p:spPr>
            <a:xfrm>
              <a:off x="7657313" y="3661376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1" name="Oval 1260">
              <a:extLst>
                <a:ext uri="{FF2B5EF4-FFF2-40B4-BE49-F238E27FC236}">
                  <a16:creationId xmlns:a16="http://schemas.microsoft.com/office/drawing/2014/main" id="{C9644187-519A-2A92-F74D-13AAC8743C6C}"/>
                </a:ext>
              </a:extLst>
            </p:cNvPr>
            <p:cNvSpPr/>
            <p:nvPr/>
          </p:nvSpPr>
          <p:spPr>
            <a:xfrm>
              <a:off x="7725848" y="3463599"/>
              <a:ext cx="121910" cy="10103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2" name="Oval 1261">
              <a:extLst>
                <a:ext uri="{FF2B5EF4-FFF2-40B4-BE49-F238E27FC236}">
                  <a16:creationId xmlns:a16="http://schemas.microsoft.com/office/drawing/2014/main" id="{5A16CD2A-1BF8-B3C0-73F8-C648D7CD9A34}"/>
                </a:ext>
              </a:extLst>
            </p:cNvPr>
            <p:cNvSpPr/>
            <p:nvPr/>
          </p:nvSpPr>
          <p:spPr>
            <a:xfrm>
              <a:off x="7695092" y="3776266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3" name="Oval 1262">
              <a:extLst>
                <a:ext uri="{FF2B5EF4-FFF2-40B4-BE49-F238E27FC236}">
                  <a16:creationId xmlns:a16="http://schemas.microsoft.com/office/drawing/2014/main" id="{B3270C87-2B00-B8B9-9812-90BF6B50D3D3}"/>
                </a:ext>
              </a:extLst>
            </p:cNvPr>
            <p:cNvSpPr/>
            <p:nvPr/>
          </p:nvSpPr>
          <p:spPr>
            <a:xfrm>
              <a:off x="7535447" y="3081726"/>
              <a:ext cx="121910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4" name="Oval 1263">
              <a:extLst>
                <a:ext uri="{FF2B5EF4-FFF2-40B4-BE49-F238E27FC236}">
                  <a16:creationId xmlns:a16="http://schemas.microsoft.com/office/drawing/2014/main" id="{C1ACD207-4885-E6E3-811C-D255CB5E5A22}"/>
                </a:ext>
              </a:extLst>
            </p:cNvPr>
            <p:cNvSpPr/>
            <p:nvPr/>
          </p:nvSpPr>
          <p:spPr>
            <a:xfrm>
              <a:off x="6242443" y="3303922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5" name="Oval 1264">
              <a:extLst>
                <a:ext uri="{FF2B5EF4-FFF2-40B4-BE49-F238E27FC236}">
                  <a16:creationId xmlns:a16="http://schemas.microsoft.com/office/drawing/2014/main" id="{A9594F6E-844B-A7D8-DF55-8D80B2D22A3E}"/>
                </a:ext>
              </a:extLst>
            </p:cNvPr>
            <p:cNvSpPr/>
            <p:nvPr/>
          </p:nvSpPr>
          <p:spPr>
            <a:xfrm>
              <a:off x="6176736" y="3644620"/>
              <a:ext cx="121910" cy="10103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6" name="Oval 1265">
              <a:extLst>
                <a:ext uri="{FF2B5EF4-FFF2-40B4-BE49-F238E27FC236}">
                  <a16:creationId xmlns:a16="http://schemas.microsoft.com/office/drawing/2014/main" id="{6E7019D4-55AE-8AC4-FA94-AAAD3C87EFD9}"/>
                </a:ext>
              </a:extLst>
            </p:cNvPr>
            <p:cNvSpPr/>
            <p:nvPr/>
          </p:nvSpPr>
          <p:spPr>
            <a:xfrm>
              <a:off x="6376742" y="3608025"/>
              <a:ext cx="112721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7" name="Oval 1266">
              <a:extLst>
                <a:ext uri="{FF2B5EF4-FFF2-40B4-BE49-F238E27FC236}">
                  <a16:creationId xmlns:a16="http://schemas.microsoft.com/office/drawing/2014/main" id="{822244DC-860E-4451-483B-1E12EDAA0336}"/>
                </a:ext>
              </a:extLst>
            </p:cNvPr>
            <p:cNvSpPr/>
            <p:nvPr/>
          </p:nvSpPr>
          <p:spPr>
            <a:xfrm>
              <a:off x="6469431" y="3403148"/>
              <a:ext cx="88814" cy="81847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8" name="Oval 1267">
              <a:extLst>
                <a:ext uri="{FF2B5EF4-FFF2-40B4-BE49-F238E27FC236}">
                  <a16:creationId xmlns:a16="http://schemas.microsoft.com/office/drawing/2014/main" id="{B5B475FB-6691-4E68-0472-1107A2E78A2D}"/>
                </a:ext>
              </a:extLst>
            </p:cNvPr>
            <p:cNvSpPr/>
            <p:nvPr/>
          </p:nvSpPr>
          <p:spPr>
            <a:xfrm>
              <a:off x="7699056" y="4567213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9" name="Oval 1268">
              <a:extLst>
                <a:ext uri="{FF2B5EF4-FFF2-40B4-BE49-F238E27FC236}">
                  <a16:creationId xmlns:a16="http://schemas.microsoft.com/office/drawing/2014/main" id="{1B870514-F23E-79AB-EE5C-2C5C839E7775}"/>
                </a:ext>
              </a:extLst>
            </p:cNvPr>
            <p:cNvSpPr/>
            <p:nvPr/>
          </p:nvSpPr>
          <p:spPr>
            <a:xfrm>
              <a:off x="7537417" y="4099581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0" name="Oval 1269">
              <a:extLst>
                <a:ext uri="{FF2B5EF4-FFF2-40B4-BE49-F238E27FC236}">
                  <a16:creationId xmlns:a16="http://schemas.microsoft.com/office/drawing/2014/main" id="{48D59FD0-AEED-AFF7-54F3-4734DAD8BEB0}"/>
                </a:ext>
              </a:extLst>
            </p:cNvPr>
            <p:cNvSpPr/>
            <p:nvPr/>
          </p:nvSpPr>
          <p:spPr>
            <a:xfrm>
              <a:off x="7760120" y="4081384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1" name="Oval 1270">
              <a:extLst>
                <a:ext uri="{FF2B5EF4-FFF2-40B4-BE49-F238E27FC236}">
                  <a16:creationId xmlns:a16="http://schemas.microsoft.com/office/drawing/2014/main" id="{2FD63F83-170D-83AE-35BF-7AACEA254894}"/>
                </a:ext>
              </a:extLst>
            </p:cNvPr>
            <p:cNvSpPr/>
            <p:nvPr/>
          </p:nvSpPr>
          <p:spPr>
            <a:xfrm>
              <a:off x="6203647" y="4558717"/>
              <a:ext cx="227309" cy="202605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2" name="Freeform 1271">
              <a:extLst>
                <a:ext uri="{FF2B5EF4-FFF2-40B4-BE49-F238E27FC236}">
                  <a16:creationId xmlns:a16="http://schemas.microsoft.com/office/drawing/2014/main" id="{5907F786-832A-ECC4-9D8B-A4E7317BFDDB}"/>
                </a:ext>
              </a:extLst>
            </p:cNvPr>
            <p:cNvSpPr/>
            <p:nvPr/>
          </p:nvSpPr>
          <p:spPr>
            <a:xfrm>
              <a:off x="6173657" y="3055906"/>
              <a:ext cx="1795907" cy="1394624"/>
            </a:xfrm>
            <a:custGeom>
              <a:avLst/>
              <a:gdLst>
                <a:gd name="connsiteX0" fmla="*/ 1032811 w 1795907"/>
                <a:gd name="connsiteY0" fmla="*/ 6578 h 1394624"/>
                <a:gd name="connsiteX1" fmla="*/ 1151223 w 1795907"/>
                <a:gd name="connsiteY1" fmla="*/ 269715 h 1394624"/>
                <a:gd name="connsiteX2" fmla="*/ 1151223 w 1795907"/>
                <a:gd name="connsiteY2" fmla="*/ 578900 h 1394624"/>
                <a:gd name="connsiteX3" fmla="*/ 993341 w 1795907"/>
                <a:gd name="connsiteY3" fmla="*/ 809145 h 1394624"/>
                <a:gd name="connsiteX4" fmla="*/ 749939 w 1795907"/>
                <a:gd name="connsiteY4" fmla="*/ 894664 h 1394624"/>
                <a:gd name="connsiteX5" fmla="*/ 532851 w 1795907"/>
                <a:gd name="connsiteY5" fmla="*/ 967027 h 1394624"/>
                <a:gd name="connsiteX6" fmla="*/ 249979 w 1795907"/>
                <a:gd name="connsiteY6" fmla="*/ 1026233 h 1394624"/>
                <a:gd name="connsiteX7" fmla="*/ 59205 w 1795907"/>
                <a:gd name="connsiteY7" fmla="*/ 1131487 h 1394624"/>
                <a:gd name="connsiteX8" fmla="*/ 0 w 1795907"/>
                <a:gd name="connsiteY8" fmla="*/ 1138066 h 1394624"/>
                <a:gd name="connsiteX9" fmla="*/ 0 w 1795907"/>
                <a:gd name="connsiteY9" fmla="*/ 1223585 h 1394624"/>
                <a:gd name="connsiteX10" fmla="*/ 374969 w 1795907"/>
                <a:gd name="connsiteY10" fmla="*/ 1039389 h 1394624"/>
                <a:gd name="connsiteX11" fmla="*/ 638106 w 1795907"/>
                <a:gd name="connsiteY11" fmla="*/ 993341 h 1394624"/>
                <a:gd name="connsiteX12" fmla="*/ 763096 w 1795907"/>
                <a:gd name="connsiteY12" fmla="*/ 1039389 h 1394624"/>
                <a:gd name="connsiteX13" fmla="*/ 855194 w 1795907"/>
                <a:gd name="connsiteY13" fmla="*/ 1184115 h 1394624"/>
                <a:gd name="connsiteX14" fmla="*/ 967027 w 1795907"/>
                <a:gd name="connsiteY14" fmla="*/ 1315683 h 1394624"/>
                <a:gd name="connsiteX15" fmla="*/ 1124909 w 1795907"/>
                <a:gd name="connsiteY15" fmla="*/ 1341997 h 1394624"/>
                <a:gd name="connsiteX16" fmla="*/ 1276212 w 1795907"/>
                <a:gd name="connsiteY16" fmla="*/ 1328840 h 1394624"/>
                <a:gd name="connsiteX17" fmla="*/ 1368310 w 1795907"/>
                <a:gd name="connsiteY17" fmla="*/ 1282791 h 1394624"/>
                <a:gd name="connsiteX18" fmla="*/ 1631447 w 1795907"/>
                <a:gd name="connsiteY18" fmla="*/ 1361732 h 1394624"/>
                <a:gd name="connsiteX19" fmla="*/ 1756437 w 1795907"/>
                <a:gd name="connsiteY19" fmla="*/ 1394624 h 1394624"/>
                <a:gd name="connsiteX20" fmla="*/ 1756437 w 1795907"/>
                <a:gd name="connsiteY20" fmla="*/ 1394624 h 1394624"/>
                <a:gd name="connsiteX21" fmla="*/ 1795907 w 1795907"/>
                <a:gd name="connsiteY21" fmla="*/ 1322261 h 1394624"/>
                <a:gd name="connsiteX22" fmla="*/ 1638025 w 1795907"/>
                <a:gd name="connsiteY22" fmla="*/ 1309105 h 1394624"/>
                <a:gd name="connsiteX23" fmla="*/ 1374889 w 1795907"/>
                <a:gd name="connsiteY23" fmla="*/ 1243320 h 1394624"/>
                <a:gd name="connsiteX24" fmla="*/ 1190693 w 1795907"/>
                <a:gd name="connsiteY24" fmla="*/ 1289369 h 1394624"/>
                <a:gd name="connsiteX25" fmla="*/ 1039389 w 1795907"/>
                <a:gd name="connsiteY25" fmla="*/ 1276212 h 1394624"/>
                <a:gd name="connsiteX26" fmla="*/ 907821 w 1795907"/>
                <a:gd name="connsiteY26" fmla="*/ 1184115 h 1394624"/>
                <a:gd name="connsiteX27" fmla="*/ 842037 w 1795907"/>
                <a:gd name="connsiteY27" fmla="*/ 1013076 h 1394624"/>
                <a:gd name="connsiteX28" fmla="*/ 914400 w 1795907"/>
                <a:gd name="connsiteY28" fmla="*/ 914400 h 1394624"/>
                <a:gd name="connsiteX29" fmla="*/ 1072282 w 1795907"/>
                <a:gd name="connsiteY29" fmla="*/ 861772 h 1394624"/>
                <a:gd name="connsiteX30" fmla="*/ 1190693 w 1795907"/>
                <a:gd name="connsiteY30" fmla="*/ 644684 h 1394624"/>
                <a:gd name="connsiteX31" fmla="*/ 1243320 w 1795907"/>
                <a:gd name="connsiteY31" fmla="*/ 453910 h 1394624"/>
                <a:gd name="connsiteX32" fmla="*/ 1223585 w 1795907"/>
                <a:gd name="connsiteY32" fmla="*/ 249979 h 1394624"/>
                <a:gd name="connsiteX33" fmla="*/ 1184115 w 1795907"/>
                <a:gd name="connsiteY33" fmla="*/ 85519 h 1394624"/>
                <a:gd name="connsiteX34" fmla="*/ 1144644 w 1795907"/>
                <a:gd name="connsiteY34" fmla="*/ 0 h 1394624"/>
                <a:gd name="connsiteX35" fmla="*/ 1032811 w 1795907"/>
                <a:gd name="connsiteY35" fmla="*/ 6578 h 1394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95907" h="1394624">
                  <a:moveTo>
                    <a:pt x="1032811" y="6578"/>
                  </a:moveTo>
                  <a:lnTo>
                    <a:pt x="1151223" y="269715"/>
                  </a:lnTo>
                  <a:lnTo>
                    <a:pt x="1151223" y="578900"/>
                  </a:lnTo>
                  <a:lnTo>
                    <a:pt x="993341" y="809145"/>
                  </a:lnTo>
                  <a:lnTo>
                    <a:pt x="749939" y="894664"/>
                  </a:lnTo>
                  <a:lnTo>
                    <a:pt x="532851" y="967027"/>
                  </a:lnTo>
                  <a:lnTo>
                    <a:pt x="249979" y="1026233"/>
                  </a:lnTo>
                  <a:lnTo>
                    <a:pt x="59205" y="1131487"/>
                  </a:lnTo>
                  <a:lnTo>
                    <a:pt x="0" y="1138066"/>
                  </a:lnTo>
                  <a:lnTo>
                    <a:pt x="0" y="1223585"/>
                  </a:lnTo>
                  <a:lnTo>
                    <a:pt x="374969" y="1039389"/>
                  </a:lnTo>
                  <a:lnTo>
                    <a:pt x="638106" y="993341"/>
                  </a:lnTo>
                  <a:lnTo>
                    <a:pt x="763096" y="1039389"/>
                  </a:lnTo>
                  <a:lnTo>
                    <a:pt x="855194" y="1184115"/>
                  </a:lnTo>
                  <a:lnTo>
                    <a:pt x="967027" y="1315683"/>
                  </a:lnTo>
                  <a:lnTo>
                    <a:pt x="1124909" y="1341997"/>
                  </a:lnTo>
                  <a:lnTo>
                    <a:pt x="1276212" y="1328840"/>
                  </a:lnTo>
                  <a:lnTo>
                    <a:pt x="1368310" y="1282791"/>
                  </a:lnTo>
                  <a:lnTo>
                    <a:pt x="1631447" y="1361732"/>
                  </a:lnTo>
                  <a:lnTo>
                    <a:pt x="1756437" y="1394624"/>
                  </a:lnTo>
                  <a:lnTo>
                    <a:pt x="1756437" y="1394624"/>
                  </a:lnTo>
                  <a:lnTo>
                    <a:pt x="1795907" y="1322261"/>
                  </a:lnTo>
                  <a:lnTo>
                    <a:pt x="1638025" y="1309105"/>
                  </a:lnTo>
                  <a:lnTo>
                    <a:pt x="1374889" y="1243320"/>
                  </a:lnTo>
                  <a:lnTo>
                    <a:pt x="1190693" y="1289369"/>
                  </a:lnTo>
                  <a:lnTo>
                    <a:pt x="1039389" y="1276212"/>
                  </a:lnTo>
                  <a:lnTo>
                    <a:pt x="907821" y="1184115"/>
                  </a:lnTo>
                  <a:lnTo>
                    <a:pt x="842037" y="1013076"/>
                  </a:lnTo>
                  <a:lnTo>
                    <a:pt x="914400" y="914400"/>
                  </a:lnTo>
                  <a:lnTo>
                    <a:pt x="1072282" y="861772"/>
                  </a:lnTo>
                  <a:lnTo>
                    <a:pt x="1190693" y="644684"/>
                  </a:lnTo>
                  <a:lnTo>
                    <a:pt x="1243320" y="453910"/>
                  </a:lnTo>
                  <a:lnTo>
                    <a:pt x="1223585" y="249979"/>
                  </a:lnTo>
                  <a:lnTo>
                    <a:pt x="1184115" y="85519"/>
                  </a:lnTo>
                  <a:lnTo>
                    <a:pt x="1144644" y="0"/>
                  </a:lnTo>
                  <a:lnTo>
                    <a:pt x="1032811" y="657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3" name="Oval 1272">
              <a:extLst>
                <a:ext uri="{FF2B5EF4-FFF2-40B4-BE49-F238E27FC236}">
                  <a16:creationId xmlns:a16="http://schemas.microsoft.com/office/drawing/2014/main" id="{92F1A61A-286C-775F-873F-A70209B1B43A}"/>
                </a:ext>
              </a:extLst>
            </p:cNvPr>
            <p:cNvSpPr/>
            <p:nvPr/>
          </p:nvSpPr>
          <p:spPr>
            <a:xfrm>
              <a:off x="7075069" y="4025578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4" name="Oval 1273">
              <a:extLst>
                <a:ext uri="{FF2B5EF4-FFF2-40B4-BE49-F238E27FC236}">
                  <a16:creationId xmlns:a16="http://schemas.microsoft.com/office/drawing/2014/main" id="{81DA55EF-73B4-6E16-2C6F-C8C6EA8B491E}"/>
                </a:ext>
              </a:extLst>
            </p:cNvPr>
            <p:cNvSpPr/>
            <p:nvPr/>
          </p:nvSpPr>
          <p:spPr>
            <a:xfrm>
              <a:off x="6456745" y="3831543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5" name="Oval 1274">
              <a:extLst>
                <a:ext uri="{FF2B5EF4-FFF2-40B4-BE49-F238E27FC236}">
                  <a16:creationId xmlns:a16="http://schemas.microsoft.com/office/drawing/2014/main" id="{9539B1DB-9E27-48DA-74A7-DE2B8798A5A3}"/>
                </a:ext>
              </a:extLst>
            </p:cNvPr>
            <p:cNvSpPr/>
            <p:nvPr/>
          </p:nvSpPr>
          <p:spPr>
            <a:xfrm>
              <a:off x="6687258" y="3767236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6" name="Oval 1275">
              <a:extLst>
                <a:ext uri="{FF2B5EF4-FFF2-40B4-BE49-F238E27FC236}">
                  <a16:creationId xmlns:a16="http://schemas.microsoft.com/office/drawing/2014/main" id="{2A2F0DC4-5903-AC57-EE9B-3E7342C82E65}"/>
                </a:ext>
              </a:extLst>
            </p:cNvPr>
            <p:cNvSpPr/>
            <p:nvPr/>
          </p:nvSpPr>
          <p:spPr>
            <a:xfrm>
              <a:off x="7011772" y="4576339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7" name="Oval 1276">
              <a:extLst>
                <a:ext uri="{FF2B5EF4-FFF2-40B4-BE49-F238E27FC236}">
                  <a16:creationId xmlns:a16="http://schemas.microsoft.com/office/drawing/2014/main" id="{E7CCFB66-6E28-A425-96FB-E3394469EE62}"/>
                </a:ext>
              </a:extLst>
            </p:cNvPr>
            <p:cNvSpPr/>
            <p:nvPr/>
          </p:nvSpPr>
          <p:spPr>
            <a:xfrm>
              <a:off x="6925888" y="3704342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8" name="Oval 1277">
              <a:extLst>
                <a:ext uri="{FF2B5EF4-FFF2-40B4-BE49-F238E27FC236}">
                  <a16:creationId xmlns:a16="http://schemas.microsoft.com/office/drawing/2014/main" id="{3AE22FB7-7982-06AB-5613-A7CB97AA32C9}"/>
                </a:ext>
              </a:extLst>
            </p:cNvPr>
            <p:cNvSpPr/>
            <p:nvPr/>
          </p:nvSpPr>
          <p:spPr>
            <a:xfrm>
              <a:off x="7091035" y="3441524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9" name="Oval 1278">
              <a:extLst>
                <a:ext uri="{FF2B5EF4-FFF2-40B4-BE49-F238E27FC236}">
                  <a16:creationId xmlns:a16="http://schemas.microsoft.com/office/drawing/2014/main" id="{1F92BE65-6AB3-2429-B11E-4928511F9E3E}"/>
                </a:ext>
              </a:extLst>
            </p:cNvPr>
            <p:cNvSpPr/>
            <p:nvPr/>
          </p:nvSpPr>
          <p:spPr>
            <a:xfrm>
              <a:off x="7744627" y="3119694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363" name="Group 1362">
            <a:extLst>
              <a:ext uri="{FF2B5EF4-FFF2-40B4-BE49-F238E27FC236}">
                <a16:creationId xmlns:a16="http://schemas.microsoft.com/office/drawing/2014/main" id="{B3EE32B3-AB80-860A-0044-9D5F0AC4F7F8}"/>
              </a:ext>
            </a:extLst>
          </p:cNvPr>
          <p:cNvGrpSpPr/>
          <p:nvPr/>
        </p:nvGrpSpPr>
        <p:grpSpPr>
          <a:xfrm>
            <a:off x="3460688" y="2444984"/>
            <a:ext cx="7746906" cy="2088231"/>
            <a:chOff x="3887166" y="2543556"/>
            <a:chExt cx="7746906" cy="2088231"/>
          </a:xfrm>
        </p:grpSpPr>
        <p:grpSp>
          <p:nvGrpSpPr>
            <p:cNvPr id="1356" name="Group 1355">
              <a:extLst>
                <a:ext uri="{FF2B5EF4-FFF2-40B4-BE49-F238E27FC236}">
                  <a16:creationId xmlns:a16="http://schemas.microsoft.com/office/drawing/2014/main" id="{212D0693-A5D8-01C0-7E9B-4AC5E4BCE500}"/>
                </a:ext>
              </a:extLst>
            </p:cNvPr>
            <p:cNvGrpSpPr/>
            <p:nvPr/>
          </p:nvGrpSpPr>
          <p:grpSpPr>
            <a:xfrm>
              <a:off x="3887166" y="2543556"/>
              <a:ext cx="7746906" cy="1796592"/>
              <a:chOff x="3887166" y="2543556"/>
              <a:chExt cx="7746906" cy="1796592"/>
            </a:xfrm>
          </p:grpSpPr>
          <p:grpSp>
            <p:nvGrpSpPr>
              <p:cNvPr id="1355" name="Group 1354">
                <a:extLst>
                  <a:ext uri="{FF2B5EF4-FFF2-40B4-BE49-F238E27FC236}">
                    <a16:creationId xmlns:a16="http://schemas.microsoft.com/office/drawing/2014/main" id="{B538C8D6-B8CB-2C8E-C596-E5938B5D3A22}"/>
                  </a:ext>
                </a:extLst>
              </p:cNvPr>
              <p:cNvGrpSpPr/>
              <p:nvPr/>
            </p:nvGrpSpPr>
            <p:grpSpPr>
              <a:xfrm>
                <a:off x="3887166" y="3056416"/>
                <a:ext cx="7746906" cy="1283732"/>
                <a:chOff x="3887166" y="3056416"/>
                <a:chExt cx="7746906" cy="1283732"/>
              </a:xfrm>
            </p:grpSpPr>
            <p:grpSp>
              <p:nvGrpSpPr>
                <p:cNvPr id="1352" name="Group 1351">
                  <a:extLst>
                    <a:ext uri="{FF2B5EF4-FFF2-40B4-BE49-F238E27FC236}">
                      <a16:creationId xmlns:a16="http://schemas.microsoft.com/office/drawing/2014/main" id="{054C6C5A-CFBE-BC92-9D7E-F29A0B112219}"/>
                    </a:ext>
                  </a:extLst>
                </p:cNvPr>
                <p:cNvGrpSpPr/>
                <p:nvPr/>
              </p:nvGrpSpPr>
              <p:grpSpPr>
                <a:xfrm>
                  <a:off x="4152095" y="3056416"/>
                  <a:ext cx="7481977" cy="1167540"/>
                  <a:chOff x="4152095" y="3056416"/>
                  <a:chExt cx="7481977" cy="1167540"/>
                </a:xfrm>
              </p:grpSpPr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59556618-C31B-099C-7F50-C32173527549}"/>
                      </a:ext>
                    </a:extLst>
                  </p:cNvPr>
                  <p:cNvGrpSpPr/>
                  <p:nvPr/>
                </p:nvGrpSpPr>
                <p:grpSpPr>
                  <a:xfrm>
                    <a:off x="4152095" y="3056416"/>
                    <a:ext cx="7481977" cy="1167540"/>
                    <a:chOff x="4152095" y="3056416"/>
                    <a:chExt cx="7481977" cy="116754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39D60DC8-F1A1-F479-C46F-CBF2D1EEB13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551777" y="3056416"/>
                      <a:ext cx="4082295" cy="1167540"/>
                      <a:chOff x="7551777" y="3056416"/>
                      <a:chExt cx="4082295" cy="1167540"/>
                    </a:xfrm>
                  </p:grpSpPr>
                  <p:grpSp>
                    <p:nvGrpSpPr>
                      <p:cNvPr id="1052" name="Group 1051">
                        <a:extLst>
                          <a:ext uri="{FF2B5EF4-FFF2-40B4-BE49-F238E27FC236}">
                            <a16:creationId xmlns:a16="http://schemas.microsoft.com/office/drawing/2014/main" id="{C8076A27-A9DE-4DA6-2664-AF7B67D5691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551777" y="3056416"/>
                        <a:ext cx="3330002" cy="1165912"/>
                        <a:chOff x="1276042" y="3199505"/>
                        <a:chExt cx="2497502" cy="1616862"/>
                      </a:xfrm>
                    </p:grpSpPr>
                    <p:sp>
                      <p:nvSpPr>
                        <p:cNvPr id="1055" name="Rectangle 1054">
                          <a:extLst>
                            <a:ext uri="{FF2B5EF4-FFF2-40B4-BE49-F238E27FC236}">
                              <a16:creationId xmlns:a16="http://schemas.microsoft.com/office/drawing/2014/main" id="{7932B395-4336-96DE-7BD8-3AE54B7605F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76042" y="3199505"/>
                          <a:ext cx="2497501" cy="1616860"/>
                        </a:xfrm>
                        <a:prstGeom prst="rect">
                          <a:avLst/>
                        </a:prstGeom>
                        <a:solidFill>
                          <a:srgbClr val="005493"/>
                        </a:solidFill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2400"/>
                        </a:p>
                      </p:txBody>
                    </p:sp>
                    <p:sp>
                      <p:nvSpPr>
                        <p:cNvPr id="1056" name="Rectangle 1055">
                          <a:extLst>
                            <a:ext uri="{FF2B5EF4-FFF2-40B4-BE49-F238E27FC236}">
                              <a16:creationId xmlns:a16="http://schemas.microsoft.com/office/drawing/2014/main" id="{D425C8B9-A629-1195-3738-2598D7A366F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850654" y="3199508"/>
                          <a:ext cx="922890" cy="1616859"/>
                        </a:xfrm>
                        <a:prstGeom prst="rect">
                          <a:avLst/>
                        </a:prstGeom>
                        <a:solidFill>
                          <a:srgbClr val="FFC000"/>
                        </a:solidFill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2400"/>
                        </a:p>
                      </p:txBody>
                    </p:sp>
                  </p:grpSp>
                  <p:grpSp>
                    <p:nvGrpSpPr>
                      <p:cNvPr id="57" name="Group 56">
                        <a:extLst>
                          <a:ext uri="{FF2B5EF4-FFF2-40B4-BE49-F238E27FC236}">
                            <a16:creationId xmlns:a16="http://schemas.microsoft.com/office/drawing/2014/main" id="{73CB1E0D-B172-A6B7-93ED-286ADF44729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63260" y="3162140"/>
                        <a:ext cx="1867260" cy="897824"/>
                        <a:chOff x="5566007" y="3344816"/>
                        <a:chExt cx="1400445" cy="1245083"/>
                      </a:xfrm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p:grpSpPr>
                    <p:sp>
                      <p:nvSpPr>
                        <p:cNvPr id="37" name="TextBox 36">
                          <a:extLst>
                            <a:ext uri="{FF2B5EF4-FFF2-40B4-BE49-F238E27FC236}">
                              <a16:creationId xmlns:a16="http://schemas.microsoft.com/office/drawing/2014/main" id="{84ED69C4-98FA-CA71-49E5-87B1EBE4B5B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20880513">
                          <a:off x="6274917" y="3395740"/>
                          <a:ext cx="691535" cy="64022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2400" dirty="0">
                              <a:solidFill>
                                <a:schemeClr val="bg1"/>
                              </a:solidFill>
                            </a:rPr>
                            <a:t>T</a:t>
                          </a:r>
                          <a:r>
                            <a:rPr lang="en-US" sz="2400" baseline="-25000" dirty="0">
                              <a:solidFill>
                                <a:schemeClr val="bg1"/>
                              </a:solidFill>
                            </a:rPr>
                            <a:t>1water</a:t>
                          </a:r>
                        </a:p>
                      </p:txBody>
                    </p:sp>
                    <p:sp>
                      <p:nvSpPr>
                        <p:cNvPr id="38" name="TextBox 37">
                          <a:extLst>
                            <a:ext uri="{FF2B5EF4-FFF2-40B4-BE49-F238E27FC236}">
                              <a16:creationId xmlns:a16="http://schemas.microsoft.com/office/drawing/2014/main" id="{3537E229-8111-42E2-C48D-6C2CE8B80A6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972106">
                          <a:off x="5566007" y="3344816"/>
                          <a:ext cx="882124" cy="64022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2400" dirty="0">
                              <a:solidFill>
                                <a:schemeClr val="bg1"/>
                              </a:solidFill>
                            </a:rPr>
                            <a:t>T</a:t>
                          </a:r>
                          <a:r>
                            <a:rPr lang="en-US" sz="2400" baseline="-25000" dirty="0">
                              <a:solidFill>
                                <a:schemeClr val="bg1"/>
                              </a:solidFill>
                            </a:rPr>
                            <a:t>2water</a:t>
                          </a:r>
                        </a:p>
                      </p:txBody>
                    </p:sp>
                    <p:sp>
                      <p:nvSpPr>
                        <p:cNvPr id="39" name="TextBox 38">
                          <a:extLst>
                            <a:ext uri="{FF2B5EF4-FFF2-40B4-BE49-F238E27FC236}">
                              <a16:creationId xmlns:a16="http://schemas.microsoft.com/office/drawing/2014/main" id="{CA539121-C3A0-8301-635E-9E9737E09B4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708864" y="3860558"/>
                          <a:ext cx="280365" cy="64022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2400" dirty="0">
                              <a:solidFill>
                                <a:schemeClr val="bg1"/>
                              </a:solidFill>
                            </a:rPr>
                            <a:t>D</a:t>
                          </a:r>
                        </a:p>
                      </p:txBody>
                    </p:sp>
                    <p:sp>
                      <p:nvSpPr>
                        <p:cNvPr id="40" name="TextBox 39">
                          <a:extLst>
                            <a:ext uri="{FF2B5EF4-FFF2-40B4-BE49-F238E27FC236}">
                              <a16:creationId xmlns:a16="http://schemas.microsoft.com/office/drawing/2014/main" id="{EFDDE851-A40B-E854-5585-E11422E782B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20534178">
                          <a:off x="5949638" y="3949672"/>
                          <a:ext cx="412716" cy="64022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>
                          <a:spAutoFit/>
                        </a:bodyPr>
                        <a:lstStyle/>
                        <a:p>
                          <a:r>
                            <a:rPr lang="el-GR" sz="2400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</a:rPr>
                            <a:t> </a:t>
                          </a:r>
                          <a:r>
                            <a:rPr lang="el-GR" sz="2400" i="1" dirty="0">
                              <a:solidFill>
                                <a:schemeClr val="bg1"/>
                              </a:solidFill>
                            </a:rPr>
                            <a:t>χ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1070" name="TextBox 1069">
                        <a:extLst>
                          <a:ext uri="{FF2B5EF4-FFF2-40B4-BE49-F238E27FC236}">
                            <a16:creationId xmlns:a16="http://schemas.microsoft.com/office/drawing/2014/main" id="{BDCA4D9A-FF6E-3E3C-FE81-68046EB60030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20880513">
                        <a:off x="9893234" y="3353225"/>
                        <a:ext cx="723361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400" dirty="0">
                            <a:solidFill>
                              <a:schemeClr val="bg1"/>
                            </a:solidFill>
                          </a:rPr>
                          <a:t>T</a:t>
                        </a:r>
                        <a:r>
                          <a:rPr lang="en-US" sz="2400" baseline="-25000" dirty="0">
                            <a:solidFill>
                              <a:schemeClr val="bg1"/>
                            </a:solidFill>
                          </a:rPr>
                          <a:t>1fat</a:t>
                        </a:r>
                      </a:p>
                    </p:txBody>
                  </p:sp>
                  <p:sp>
                    <p:nvSpPr>
                      <p:cNvPr id="7" name="Rectangle 6">
                        <a:extLst>
                          <a:ext uri="{FF2B5EF4-FFF2-40B4-BE49-F238E27FC236}">
                            <a16:creationId xmlns:a16="http://schemas.microsoft.com/office/drawing/2014/main" id="{E9CC7C98-3D49-C965-CCC7-C7958257DF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81779" y="3058046"/>
                        <a:ext cx="565683" cy="116591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2400"/>
                      </a:p>
                    </p:txBody>
                  </p:sp>
                  <p:sp>
                    <p:nvSpPr>
                      <p:cNvPr id="8" name="TextBox 7">
                        <a:extLst>
                          <a:ext uri="{FF2B5EF4-FFF2-40B4-BE49-F238E27FC236}">
                            <a16:creationId xmlns:a16="http://schemas.microsoft.com/office/drawing/2014/main" id="{00B15DF1-2359-87F1-2BB0-AAC2BD5A6E1B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20880513">
                        <a:off x="10910711" y="3426284"/>
                        <a:ext cx="723361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400" dirty="0">
                            <a:solidFill>
                              <a:schemeClr val="bg1"/>
                            </a:solidFill>
                          </a:rPr>
                          <a:t>R</a:t>
                        </a:r>
                        <a:r>
                          <a:rPr lang="en-US" sz="2400" baseline="-25000" dirty="0">
                            <a:solidFill>
                              <a:schemeClr val="bg1"/>
                            </a:solidFill>
                          </a:rPr>
                          <a:t>2</a:t>
                        </a:r>
                        <a:r>
                          <a:rPr lang="en-US" sz="2400" baseline="30000" dirty="0">
                            <a:solidFill>
                              <a:schemeClr val="bg1"/>
                            </a:solidFill>
                          </a:rPr>
                          <a:t>*</a:t>
                        </a:r>
                      </a:p>
                    </p:txBody>
                  </p:sp>
                </p:grpSp>
                <p:sp>
                  <p:nvSpPr>
                    <p:cNvPr id="33" name="Right Arrow 32">
                      <a:extLst>
                        <a:ext uri="{FF2B5EF4-FFF2-40B4-BE49-F238E27FC236}">
                          <a16:creationId xmlns:a16="http://schemas.microsoft.com/office/drawing/2014/main" id="{5F6F2604-82EC-5DCD-94BE-7E8A562487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52095" y="3498551"/>
                      <a:ext cx="2628900" cy="280174"/>
                    </a:xfrm>
                    <a:prstGeom prst="rightArrow">
                      <a:avLst/>
                    </a:prstGeom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349" name="TextBox 1348">
                    <a:extLst>
                      <a:ext uri="{FF2B5EF4-FFF2-40B4-BE49-F238E27FC236}">
                        <a16:creationId xmlns:a16="http://schemas.microsoft.com/office/drawing/2014/main" id="{E9FC8D1D-201E-D0CF-F2F0-1692F91AFADD}"/>
                      </a:ext>
                    </a:extLst>
                  </p:cNvPr>
                  <p:cNvSpPr txBox="1"/>
                  <p:nvPr/>
                </p:nvSpPr>
                <p:spPr>
                  <a:xfrm>
                    <a:off x="5037411" y="3659998"/>
                    <a:ext cx="853119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dirty="0"/>
                      <a:t>qMRI</a:t>
                    </a:r>
                  </a:p>
                </p:txBody>
              </p:sp>
            </p:grpSp>
            <p:sp>
              <p:nvSpPr>
                <p:cNvPr id="1351" name="TextBox 1350">
                  <a:extLst>
                    <a:ext uri="{FF2B5EF4-FFF2-40B4-BE49-F238E27FC236}">
                      <a16:creationId xmlns:a16="http://schemas.microsoft.com/office/drawing/2014/main" id="{08C365BB-088D-3A82-74BD-307A33127CC0}"/>
                    </a:ext>
                  </a:extLst>
                </p:cNvPr>
                <p:cNvSpPr txBox="1"/>
                <p:nvPr/>
              </p:nvSpPr>
              <p:spPr>
                <a:xfrm>
                  <a:off x="3887166" y="3970816"/>
                  <a:ext cx="346409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Diffusion, Dixon, relaxometry, </a:t>
                  </a:r>
                  <a:r>
                    <a:rPr lang="en-US" dirty="0" err="1"/>
                    <a:t>etc</a:t>
                  </a:r>
                  <a:r>
                    <a:rPr lang="en-US" dirty="0"/>
                    <a:t>…</a:t>
                  </a:r>
                </a:p>
              </p:txBody>
            </p:sp>
          </p:grpSp>
          <p:pic>
            <p:nvPicPr>
              <p:cNvPr id="2050" name="Picture 2" descr="1,800+ Mri Scan Icon Stock Illustrations, Royalty-Free Vector Graphics &amp;  Clip Art - iStock">
                <a:extLst>
                  <a:ext uri="{FF2B5EF4-FFF2-40B4-BE49-F238E27FC236}">
                    <a16:creationId xmlns:a16="http://schemas.microsoft.com/office/drawing/2014/main" id="{132F39AA-B9BA-F518-E392-18289DEA37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371" t="16618" r="22843" b="17947"/>
              <a:stretch/>
            </p:blipFill>
            <p:spPr bwMode="auto">
              <a:xfrm>
                <a:off x="5090454" y="2543556"/>
                <a:ext cx="638756" cy="7629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357" name="TextBox 1356">
              <a:extLst>
                <a:ext uri="{FF2B5EF4-FFF2-40B4-BE49-F238E27FC236}">
                  <a16:creationId xmlns:a16="http://schemas.microsoft.com/office/drawing/2014/main" id="{493493DC-55CE-3653-F058-562B792A2330}"/>
                </a:ext>
              </a:extLst>
            </p:cNvPr>
            <p:cNvSpPr txBox="1"/>
            <p:nvPr/>
          </p:nvSpPr>
          <p:spPr>
            <a:xfrm>
              <a:off x="8227556" y="4262455"/>
              <a:ext cx="7603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Water</a:t>
              </a:r>
            </a:p>
          </p:txBody>
        </p:sp>
        <p:sp>
          <p:nvSpPr>
            <p:cNvPr id="1358" name="TextBox 1357">
              <a:extLst>
                <a:ext uri="{FF2B5EF4-FFF2-40B4-BE49-F238E27FC236}">
                  <a16:creationId xmlns:a16="http://schemas.microsoft.com/office/drawing/2014/main" id="{252ED6EF-7EE8-431B-1BDF-CBAB1F968667}"/>
                </a:ext>
              </a:extLst>
            </p:cNvPr>
            <p:cNvSpPr txBox="1"/>
            <p:nvPr/>
          </p:nvSpPr>
          <p:spPr>
            <a:xfrm>
              <a:off x="10071645" y="4238088"/>
              <a:ext cx="4696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Fat</a:t>
              </a:r>
            </a:p>
          </p:txBody>
        </p:sp>
        <p:sp>
          <p:nvSpPr>
            <p:cNvPr id="1359" name="TextBox 1358">
              <a:extLst>
                <a:ext uri="{FF2B5EF4-FFF2-40B4-BE49-F238E27FC236}">
                  <a16:creationId xmlns:a16="http://schemas.microsoft.com/office/drawing/2014/main" id="{3D1F20C1-1DA9-5CD0-874C-5172F049434E}"/>
                </a:ext>
              </a:extLst>
            </p:cNvPr>
            <p:cNvSpPr txBox="1"/>
            <p:nvPr/>
          </p:nvSpPr>
          <p:spPr>
            <a:xfrm>
              <a:off x="10870644" y="4217356"/>
              <a:ext cx="6687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Bone</a:t>
              </a:r>
            </a:p>
          </p:txBody>
        </p:sp>
      </p:grpSp>
      <p:sp>
        <p:nvSpPr>
          <p:cNvPr id="1362" name="Title 1">
            <a:extLst>
              <a:ext uri="{FF2B5EF4-FFF2-40B4-BE49-F238E27FC236}">
                <a16:creationId xmlns:a16="http://schemas.microsoft.com/office/drawing/2014/main" id="{5EDC49A4-8C59-5170-8547-E14481F83247}"/>
              </a:ext>
            </a:extLst>
          </p:cNvPr>
          <p:cNvSpPr txBox="1">
            <a:spLocks/>
          </p:cNvSpPr>
          <p:nvPr/>
        </p:nvSpPr>
        <p:spPr>
          <a:xfrm>
            <a:off x="-107245" y="294647"/>
            <a:ext cx="12406489" cy="775231"/>
          </a:xfrm>
          <a:prstGeom prst="rect">
            <a:avLst/>
          </a:prstGeom>
          <a:solidFill>
            <a:srgbClr val="16416A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800" dirty="0">
                <a:solidFill>
                  <a:schemeClr val="bg1"/>
                </a:solidFill>
              </a:rPr>
              <a:t>qMRI will enable us to define and separate tissue compartments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87B4C35-5196-4EA0-E76E-A33BA08B9BE0}"/>
              </a:ext>
            </a:extLst>
          </p:cNvPr>
          <p:cNvGrpSpPr/>
          <p:nvPr/>
        </p:nvGrpSpPr>
        <p:grpSpPr>
          <a:xfrm>
            <a:off x="7118700" y="2150284"/>
            <a:ext cx="3213201" cy="706967"/>
            <a:chOff x="9224780" y="2139812"/>
            <a:chExt cx="1904898" cy="706967"/>
          </a:xfrm>
        </p:grpSpPr>
        <p:sp>
          <p:nvSpPr>
            <p:cNvPr id="2" name="Left Brace 1">
              <a:extLst>
                <a:ext uri="{FF2B5EF4-FFF2-40B4-BE49-F238E27FC236}">
                  <a16:creationId xmlns:a16="http://schemas.microsoft.com/office/drawing/2014/main" id="{D858B7F5-53CC-5AC6-A6E9-B1F7F140F2C7}"/>
                </a:ext>
              </a:extLst>
            </p:cNvPr>
            <p:cNvSpPr/>
            <p:nvPr/>
          </p:nvSpPr>
          <p:spPr>
            <a:xfrm rot="5400000">
              <a:off x="9685583" y="2088197"/>
              <a:ext cx="297779" cy="1219385"/>
            </a:xfrm>
            <a:prstGeom prst="leftBrac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3F3FE1B-2593-17A7-3674-B9B1C42B0888}"/>
                </a:ext>
              </a:extLst>
            </p:cNvPr>
            <p:cNvSpPr txBox="1"/>
            <p:nvPr/>
          </p:nvSpPr>
          <p:spPr>
            <a:xfrm>
              <a:off x="9232299" y="2139812"/>
              <a:ext cx="18973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Compartment size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07B6DE4-3791-1A07-A448-D491FC8FCAC2}"/>
              </a:ext>
            </a:extLst>
          </p:cNvPr>
          <p:cNvGrpSpPr/>
          <p:nvPr/>
        </p:nvGrpSpPr>
        <p:grpSpPr>
          <a:xfrm>
            <a:off x="6454315" y="3547499"/>
            <a:ext cx="1966295" cy="2138138"/>
            <a:chOff x="6454315" y="3547499"/>
            <a:chExt cx="1966295" cy="213813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E2CC34D-8B6F-4C8A-F2AD-5285218003BC}"/>
                </a:ext>
              </a:extLst>
            </p:cNvPr>
            <p:cNvCxnSpPr/>
            <p:nvPr/>
          </p:nvCxnSpPr>
          <p:spPr>
            <a:xfrm flipV="1">
              <a:off x="7304926" y="3909600"/>
              <a:ext cx="205483" cy="118638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1E1D048-0309-5C22-5AF7-5836C37C79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04240" y="3547499"/>
              <a:ext cx="414050" cy="154848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1D84477-44BD-65E4-739B-387FC6F150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10409" y="3956371"/>
              <a:ext cx="373564" cy="113961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E308069-AC7D-5AC2-9022-7BE8D6D515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00536" y="3649591"/>
              <a:ext cx="820074" cy="144639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29A0D7F-B3E2-84A1-1053-1E2C94D11D42}"/>
                </a:ext>
              </a:extLst>
            </p:cNvPr>
            <p:cNvSpPr txBox="1"/>
            <p:nvPr/>
          </p:nvSpPr>
          <p:spPr>
            <a:xfrm>
              <a:off x="6454315" y="5039306"/>
              <a:ext cx="19458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Compartment properties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9967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BEE5-1A0A-C605-E9DA-301D677D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7245" y="245997"/>
            <a:ext cx="12406489" cy="775231"/>
          </a:xfrm>
          <a:solidFill>
            <a:srgbClr val="16416A"/>
          </a:solidFill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800" dirty="0">
                <a:solidFill>
                  <a:schemeClr val="bg1"/>
                </a:solidFill>
              </a:rPr>
              <a:t> qMRI will enable us to define and separate tissue compartments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14D415-96B7-5C46-115C-43A49D2F300A}"/>
              </a:ext>
            </a:extLst>
          </p:cNvPr>
          <p:cNvGrpSpPr/>
          <p:nvPr/>
        </p:nvGrpSpPr>
        <p:grpSpPr>
          <a:xfrm>
            <a:off x="362646" y="1254089"/>
            <a:ext cx="2404533" cy="2320475"/>
            <a:chOff x="151633" y="1180758"/>
            <a:chExt cx="3183626" cy="3312301"/>
          </a:xfrm>
        </p:grpSpPr>
        <p:sp>
          <p:nvSpPr>
            <p:cNvPr id="1091" name="Rectangle 1090">
              <a:extLst>
                <a:ext uri="{FF2B5EF4-FFF2-40B4-BE49-F238E27FC236}">
                  <a16:creationId xmlns:a16="http://schemas.microsoft.com/office/drawing/2014/main" id="{25B991FA-3988-CB43-D0D4-E7CBAA93ED05}"/>
                </a:ext>
              </a:extLst>
            </p:cNvPr>
            <p:cNvSpPr/>
            <p:nvPr/>
          </p:nvSpPr>
          <p:spPr>
            <a:xfrm>
              <a:off x="162977" y="1180759"/>
              <a:ext cx="3159531" cy="33123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D9B6491-4807-1E61-3279-97B5E953A7D8}"/>
                </a:ext>
              </a:extLst>
            </p:cNvPr>
            <p:cNvSpPr/>
            <p:nvPr/>
          </p:nvSpPr>
          <p:spPr>
            <a:xfrm>
              <a:off x="232607" y="1857635"/>
              <a:ext cx="401280" cy="38560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4FFE795-BEFC-A43B-7F97-4793677BD6D6}"/>
                </a:ext>
              </a:extLst>
            </p:cNvPr>
            <p:cNvSpPr/>
            <p:nvPr/>
          </p:nvSpPr>
          <p:spPr>
            <a:xfrm>
              <a:off x="433247" y="1319301"/>
              <a:ext cx="401280" cy="38560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5AA9091-E5AC-5A1B-C482-D341BC07EC87}"/>
                </a:ext>
              </a:extLst>
            </p:cNvPr>
            <p:cNvSpPr/>
            <p:nvPr/>
          </p:nvSpPr>
          <p:spPr>
            <a:xfrm>
              <a:off x="967201" y="3761031"/>
              <a:ext cx="401280" cy="38560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0C409BC-3B91-3962-E6E0-F09BC9C365ED}"/>
                </a:ext>
              </a:extLst>
            </p:cNvPr>
            <p:cNvSpPr/>
            <p:nvPr/>
          </p:nvSpPr>
          <p:spPr>
            <a:xfrm>
              <a:off x="701859" y="2096883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3B3092F-5D64-8A2C-6AB5-8C9D6EF4B07F}"/>
                </a:ext>
              </a:extLst>
            </p:cNvPr>
            <p:cNvSpPr/>
            <p:nvPr/>
          </p:nvSpPr>
          <p:spPr>
            <a:xfrm>
              <a:off x="876895" y="1649029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B7870A2-8291-4A7D-F445-91475259C875}"/>
                </a:ext>
              </a:extLst>
            </p:cNvPr>
            <p:cNvSpPr/>
            <p:nvPr/>
          </p:nvSpPr>
          <p:spPr>
            <a:xfrm>
              <a:off x="1276565" y="1398685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F1A51BF-ED0C-3051-EE0C-74741189827E}"/>
                </a:ext>
              </a:extLst>
            </p:cNvPr>
            <p:cNvSpPr/>
            <p:nvPr/>
          </p:nvSpPr>
          <p:spPr>
            <a:xfrm>
              <a:off x="2427595" y="2526071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5A79009-7CDB-09E1-B31C-A9536E3173C0}"/>
                </a:ext>
              </a:extLst>
            </p:cNvPr>
            <p:cNvSpPr/>
            <p:nvPr/>
          </p:nvSpPr>
          <p:spPr>
            <a:xfrm>
              <a:off x="2547428" y="2024123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9A81401-9BF0-372B-9AF0-0868F48BFC76}"/>
                </a:ext>
              </a:extLst>
            </p:cNvPr>
            <p:cNvSpPr/>
            <p:nvPr/>
          </p:nvSpPr>
          <p:spPr>
            <a:xfrm>
              <a:off x="2564385" y="1500899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CAC7706-9B15-7502-F7EF-B8A26CE38087}"/>
                </a:ext>
              </a:extLst>
            </p:cNvPr>
            <p:cNvSpPr/>
            <p:nvPr/>
          </p:nvSpPr>
          <p:spPr>
            <a:xfrm>
              <a:off x="2139220" y="2941574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FAFBB50-9998-966D-542D-D736A3C4213C}"/>
                </a:ext>
              </a:extLst>
            </p:cNvPr>
            <p:cNvSpPr/>
            <p:nvPr/>
          </p:nvSpPr>
          <p:spPr>
            <a:xfrm>
              <a:off x="2021725" y="3911877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F308F9E-4676-9D3A-E2AB-6E970B7BF65B}"/>
                </a:ext>
              </a:extLst>
            </p:cNvPr>
            <p:cNvSpPr/>
            <p:nvPr/>
          </p:nvSpPr>
          <p:spPr>
            <a:xfrm>
              <a:off x="1035170" y="3304913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1D5CF5F-51A1-9AEB-55A9-D3DD4A577C1B}"/>
                </a:ext>
              </a:extLst>
            </p:cNvPr>
            <p:cNvSpPr/>
            <p:nvPr/>
          </p:nvSpPr>
          <p:spPr>
            <a:xfrm>
              <a:off x="296186" y="2496156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4EE61EE-0F1C-4841-0858-075DD3628593}"/>
                </a:ext>
              </a:extLst>
            </p:cNvPr>
            <p:cNvSpPr/>
            <p:nvPr/>
          </p:nvSpPr>
          <p:spPr>
            <a:xfrm>
              <a:off x="511082" y="3588743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925C077B-1EE8-737B-8CCA-D4B057948327}"/>
                </a:ext>
              </a:extLst>
            </p:cNvPr>
            <p:cNvSpPr/>
            <p:nvPr/>
          </p:nvSpPr>
          <p:spPr>
            <a:xfrm>
              <a:off x="697484" y="2634858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C029DD3-DFC9-AE5C-A1C0-664D4ED78983}"/>
                </a:ext>
              </a:extLst>
            </p:cNvPr>
            <p:cNvSpPr/>
            <p:nvPr/>
          </p:nvSpPr>
          <p:spPr>
            <a:xfrm>
              <a:off x="1140295" y="2008336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774D344-896B-D73A-0546-E8859DD60517}"/>
                </a:ext>
              </a:extLst>
            </p:cNvPr>
            <p:cNvSpPr/>
            <p:nvPr/>
          </p:nvSpPr>
          <p:spPr>
            <a:xfrm>
              <a:off x="992634" y="1403536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28E754E-119A-7E2E-D70B-0FF52B29E8BC}"/>
                </a:ext>
              </a:extLst>
            </p:cNvPr>
            <p:cNvSpPr/>
            <p:nvPr/>
          </p:nvSpPr>
          <p:spPr>
            <a:xfrm>
              <a:off x="296186" y="2905092"/>
              <a:ext cx="190777" cy="201751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FC736DF-DB49-985D-53C2-0DF9F41291E5}"/>
                </a:ext>
              </a:extLst>
            </p:cNvPr>
            <p:cNvSpPr/>
            <p:nvPr/>
          </p:nvSpPr>
          <p:spPr>
            <a:xfrm>
              <a:off x="1309741" y="1791404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209F7B0-0C85-6053-B719-71E4DE8907BA}"/>
                </a:ext>
              </a:extLst>
            </p:cNvPr>
            <p:cNvSpPr/>
            <p:nvPr/>
          </p:nvSpPr>
          <p:spPr>
            <a:xfrm>
              <a:off x="1034838" y="2370298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1B0ABEAA-2B96-BAEA-1CC6-023F0CB1FE27}"/>
                </a:ext>
              </a:extLst>
            </p:cNvPr>
            <p:cNvSpPr/>
            <p:nvPr/>
          </p:nvSpPr>
          <p:spPr>
            <a:xfrm>
              <a:off x="704081" y="3391096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AE4E8B1-B155-DEE0-82C2-3EF826ECE253}"/>
                </a:ext>
              </a:extLst>
            </p:cNvPr>
            <p:cNvSpPr/>
            <p:nvPr/>
          </p:nvSpPr>
          <p:spPr>
            <a:xfrm>
              <a:off x="1328476" y="2574574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5D92BE2-4C06-61E0-A671-8E5FFFAB91D5}"/>
                </a:ext>
              </a:extLst>
            </p:cNvPr>
            <p:cNvSpPr/>
            <p:nvPr/>
          </p:nvSpPr>
          <p:spPr>
            <a:xfrm>
              <a:off x="1647700" y="2388826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584D325-6305-7281-6F0C-50ACADE82925}"/>
                </a:ext>
              </a:extLst>
            </p:cNvPr>
            <p:cNvSpPr/>
            <p:nvPr/>
          </p:nvSpPr>
          <p:spPr>
            <a:xfrm>
              <a:off x="2714083" y="2877315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5F532F1-FC44-E3C8-A5A6-72800D9F5409}"/>
                </a:ext>
              </a:extLst>
            </p:cNvPr>
            <p:cNvSpPr/>
            <p:nvPr/>
          </p:nvSpPr>
          <p:spPr>
            <a:xfrm>
              <a:off x="644578" y="3948058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25" name="Oval 1024">
              <a:extLst>
                <a:ext uri="{FF2B5EF4-FFF2-40B4-BE49-F238E27FC236}">
                  <a16:creationId xmlns:a16="http://schemas.microsoft.com/office/drawing/2014/main" id="{30CB0120-1871-0B3D-05AB-6DC5FB1BBCC6}"/>
                </a:ext>
              </a:extLst>
            </p:cNvPr>
            <p:cNvSpPr/>
            <p:nvPr/>
          </p:nvSpPr>
          <p:spPr>
            <a:xfrm>
              <a:off x="2934303" y="2781171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26" name="Oval 1025">
              <a:extLst>
                <a:ext uri="{FF2B5EF4-FFF2-40B4-BE49-F238E27FC236}">
                  <a16:creationId xmlns:a16="http://schemas.microsoft.com/office/drawing/2014/main" id="{7EA9996C-22BC-0FC7-F62C-33A5CCC638DD}"/>
                </a:ext>
              </a:extLst>
            </p:cNvPr>
            <p:cNvSpPr/>
            <p:nvPr/>
          </p:nvSpPr>
          <p:spPr>
            <a:xfrm>
              <a:off x="3092960" y="2531772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28" name="Oval 1027">
              <a:extLst>
                <a:ext uri="{FF2B5EF4-FFF2-40B4-BE49-F238E27FC236}">
                  <a16:creationId xmlns:a16="http://schemas.microsoft.com/office/drawing/2014/main" id="{E0FAB6C5-85B3-A44C-78E8-DDB9A248C477}"/>
                </a:ext>
              </a:extLst>
            </p:cNvPr>
            <p:cNvSpPr/>
            <p:nvPr/>
          </p:nvSpPr>
          <p:spPr>
            <a:xfrm>
              <a:off x="2188380" y="3341031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29" name="Oval 1028">
              <a:extLst>
                <a:ext uri="{FF2B5EF4-FFF2-40B4-BE49-F238E27FC236}">
                  <a16:creationId xmlns:a16="http://schemas.microsoft.com/office/drawing/2014/main" id="{7EE5166A-150C-DF2E-697A-4F88054FBDB6}"/>
                </a:ext>
              </a:extLst>
            </p:cNvPr>
            <p:cNvSpPr/>
            <p:nvPr/>
          </p:nvSpPr>
          <p:spPr>
            <a:xfrm>
              <a:off x="2210488" y="4257020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0" name="Oval 1029">
              <a:extLst>
                <a:ext uri="{FF2B5EF4-FFF2-40B4-BE49-F238E27FC236}">
                  <a16:creationId xmlns:a16="http://schemas.microsoft.com/office/drawing/2014/main" id="{47B37D75-8C59-B0BC-F696-A8E55902BB99}"/>
                </a:ext>
              </a:extLst>
            </p:cNvPr>
            <p:cNvSpPr/>
            <p:nvPr/>
          </p:nvSpPr>
          <p:spPr>
            <a:xfrm>
              <a:off x="254536" y="3588743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1" name="Oval 1030">
              <a:extLst>
                <a:ext uri="{FF2B5EF4-FFF2-40B4-BE49-F238E27FC236}">
                  <a16:creationId xmlns:a16="http://schemas.microsoft.com/office/drawing/2014/main" id="{E9347B51-11E9-4A88-CB0E-C7F3F6F19E03}"/>
                </a:ext>
              </a:extLst>
            </p:cNvPr>
            <p:cNvSpPr/>
            <p:nvPr/>
          </p:nvSpPr>
          <p:spPr>
            <a:xfrm>
              <a:off x="1452507" y="3881291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3" name="Oval 1032">
              <a:extLst>
                <a:ext uri="{FF2B5EF4-FFF2-40B4-BE49-F238E27FC236}">
                  <a16:creationId xmlns:a16="http://schemas.microsoft.com/office/drawing/2014/main" id="{C5F8C1A7-2F7C-B8A9-6D10-F70740DE547B}"/>
                </a:ext>
              </a:extLst>
            </p:cNvPr>
            <p:cNvSpPr/>
            <p:nvPr/>
          </p:nvSpPr>
          <p:spPr>
            <a:xfrm>
              <a:off x="2547842" y="3992460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4" name="Oval 1033">
              <a:extLst>
                <a:ext uri="{FF2B5EF4-FFF2-40B4-BE49-F238E27FC236}">
                  <a16:creationId xmlns:a16="http://schemas.microsoft.com/office/drawing/2014/main" id="{C788B935-E997-2FF7-AACC-CD534F3218F2}"/>
                </a:ext>
              </a:extLst>
            </p:cNvPr>
            <p:cNvSpPr/>
            <p:nvPr/>
          </p:nvSpPr>
          <p:spPr>
            <a:xfrm>
              <a:off x="1391278" y="4222791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5" name="Oval 1034">
              <a:extLst>
                <a:ext uri="{FF2B5EF4-FFF2-40B4-BE49-F238E27FC236}">
                  <a16:creationId xmlns:a16="http://schemas.microsoft.com/office/drawing/2014/main" id="{7E039FDA-8F6B-8BAC-EE41-C25B0B645998}"/>
                </a:ext>
              </a:extLst>
            </p:cNvPr>
            <p:cNvSpPr/>
            <p:nvPr/>
          </p:nvSpPr>
          <p:spPr>
            <a:xfrm>
              <a:off x="1834089" y="3596269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7" name="Oval 1036">
              <a:extLst>
                <a:ext uri="{FF2B5EF4-FFF2-40B4-BE49-F238E27FC236}">
                  <a16:creationId xmlns:a16="http://schemas.microsoft.com/office/drawing/2014/main" id="{D7F88954-1103-63C5-FCD1-9C7F1507DCFC}"/>
                </a:ext>
              </a:extLst>
            </p:cNvPr>
            <p:cNvSpPr/>
            <p:nvPr/>
          </p:nvSpPr>
          <p:spPr>
            <a:xfrm>
              <a:off x="1944203" y="3254614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E268057F-D93C-2F58-F903-A9A5F62C42FA}"/>
                </a:ext>
              </a:extLst>
            </p:cNvPr>
            <p:cNvSpPr/>
            <p:nvPr/>
          </p:nvSpPr>
          <p:spPr>
            <a:xfrm>
              <a:off x="1728632" y="3958231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9" name="Oval 1038">
              <a:extLst>
                <a:ext uri="{FF2B5EF4-FFF2-40B4-BE49-F238E27FC236}">
                  <a16:creationId xmlns:a16="http://schemas.microsoft.com/office/drawing/2014/main" id="{C0A5D890-32A0-363F-E00A-5CE830C01595}"/>
                </a:ext>
              </a:extLst>
            </p:cNvPr>
            <p:cNvSpPr/>
            <p:nvPr/>
          </p:nvSpPr>
          <p:spPr>
            <a:xfrm>
              <a:off x="991122" y="2592086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0" name="Oval 1039">
              <a:extLst>
                <a:ext uri="{FF2B5EF4-FFF2-40B4-BE49-F238E27FC236}">
                  <a16:creationId xmlns:a16="http://schemas.microsoft.com/office/drawing/2014/main" id="{1B9BD68B-0830-9E8E-C92B-A81E968A7ACC}"/>
                </a:ext>
              </a:extLst>
            </p:cNvPr>
            <p:cNvSpPr/>
            <p:nvPr/>
          </p:nvSpPr>
          <p:spPr>
            <a:xfrm>
              <a:off x="1433933" y="1965564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1" name="Oval 1040">
              <a:extLst>
                <a:ext uri="{FF2B5EF4-FFF2-40B4-BE49-F238E27FC236}">
                  <a16:creationId xmlns:a16="http://schemas.microsoft.com/office/drawing/2014/main" id="{0335C8B5-F722-7479-D2CA-038CBB7B5883}"/>
                </a:ext>
              </a:extLst>
            </p:cNvPr>
            <p:cNvSpPr/>
            <p:nvPr/>
          </p:nvSpPr>
          <p:spPr>
            <a:xfrm>
              <a:off x="1604213" y="1675219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2" name="Oval 1041">
              <a:extLst>
                <a:ext uri="{FF2B5EF4-FFF2-40B4-BE49-F238E27FC236}">
                  <a16:creationId xmlns:a16="http://schemas.microsoft.com/office/drawing/2014/main" id="{5FCF9D31-CE72-5D80-B73D-48F3C77A2B74}"/>
                </a:ext>
              </a:extLst>
            </p:cNvPr>
            <p:cNvSpPr/>
            <p:nvPr/>
          </p:nvSpPr>
          <p:spPr>
            <a:xfrm>
              <a:off x="1328476" y="2327526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4" name="Oval 1043">
              <a:extLst>
                <a:ext uri="{FF2B5EF4-FFF2-40B4-BE49-F238E27FC236}">
                  <a16:creationId xmlns:a16="http://schemas.microsoft.com/office/drawing/2014/main" id="{0D651D1F-1C9D-DB41-76A4-7C03D4CC1ADF}"/>
                </a:ext>
              </a:extLst>
            </p:cNvPr>
            <p:cNvSpPr/>
            <p:nvPr/>
          </p:nvSpPr>
          <p:spPr>
            <a:xfrm>
              <a:off x="1770343" y="1470081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5" name="Oval 1044">
              <a:extLst>
                <a:ext uri="{FF2B5EF4-FFF2-40B4-BE49-F238E27FC236}">
                  <a16:creationId xmlns:a16="http://schemas.microsoft.com/office/drawing/2014/main" id="{3C870080-95AF-C974-122A-E0EA2D52AF82}"/>
                </a:ext>
              </a:extLst>
            </p:cNvPr>
            <p:cNvSpPr/>
            <p:nvPr/>
          </p:nvSpPr>
          <p:spPr>
            <a:xfrm>
              <a:off x="2170326" y="1338863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8" name="Oval 1047">
              <a:extLst>
                <a:ext uri="{FF2B5EF4-FFF2-40B4-BE49-F238E27FC236}">
                  <a16:creationId xmlns:a16="http://schemas.microsoft.com/office/drawing/2014/main" id="{F6252BCC-E0DC-D46E-4610-A327D9BDDF1E}"/>
                </a:ext>
              </a:extLst>
            </p:cNvPr>
            <p:cNvSpPr/>
            <p:nvPr/>
          </p:nvSpPr>
          <p:spPr>
            <a:xfrm>
              <a:off x="1891650" y="2128115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53" name="Oval 1052">
              <a:extLst>
                <a:ext uri="{FF2B5EF4-FFF2-40B4-BE49-F238E27FC236}">
                  <a16:creationId xmlns:a16="http://schemas.microsoft.com/office/drawing/2014/main" id="{B54B38F7-99BC-1791-4C49-09B6145AA29E}"/>
                </a:ext>
              </a:extLst>
            </p:cNvPr>
            <p:cNvSpPr/>
            <p:nvPr/>
          </p:nvSpPr>
          <p:spPr>
            <a:xfrm>
              <a:off x="1311751" y="3609989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54" name="Oval 1053">
              <a:extLst>
                <a:ext uri="{FF2B5EF4-FFF2-40B4-BE49-F238E27FC236}">
                  <a16:creationId xmlns:a16="http://schemas.microsoft.com/office/drawing/2014/main" id="{384C8181-9E91-A0EE-8160-824C9E49BB80}"/>
                </a:ext>
              </a:extLst>
            </p:cNvPr>
            <p:cNvSpPr/>
            <p:nvPr/>
          </p:nvSpPr>
          <p:spPr>
            <a:xfrm>
              <a:off x="868514" y="3553292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57" name="Oval 1056">
              <a:extLst>
                <a:ext uri="{FF2B5EF4-FFF2-40B4-BE49-F238E27FC236}">
                  <a16:creationId xmlns:a16="http://schemas.microsoft.com/office/drawing/2014/main" id="{FB28FDB2-C04B-542E-108A-127E26554271}"/>
                </a:ext>
              </a:extLst>
            </p:cNvPr>
            <p:cNvSpPr/>
            <p:nvPr/>
          </p:nvSpPr>
          <p:spPr>
            <a:xfrm>
              <a:off x="1734593" y="4240044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64" name="Oval 1063">
              <a:extLst>
                <a:ext uri="{FF2B5EF4-FFF2-40B4-BE49-F238E27FC236}">
                  <a16:creationId xmlns:a16="http://schemas.microsoft.com/office/drawing/2014/main" id="{81EAEC2D-2BE4-3780-34A3-B7F35D66B21B}"/>
                </a:ext>
              </a:extLst>
            </p:cNvPr>
            <p:cNvSpPr/>
            <p:nvPr/>
          </p:nvSpPr>
          <p:spPr>
            <a:xfrm>
              <a:off x="1649105" y="3345429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65" name="Oval 1064">
              <a:extLst>
                <a:ext uri="{FF2B5EF4-FFF2-40B4-BE49-F238E27FC236}">
                  <a16:creationId xmlns:a16="http://schemas.microsoft.com/office/drawing/2014/main" id="{CD9C3BCF-B8F4-0584-FF4C-EEA25C45E919}"/>
                </a:ext>
              </a:extLst>
            </p:cNvPr>
            <p:cNvSpPr/>
            <p:nvPr/>
          </p:nvSpPr>
          <p:spPr>
            <a:xfrm>
              <a:off x="2776708" y="2335759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68" name="Oval 1067">
              <a:extLst>
                <a:ext uri="{FF2B5EF4-FFF2-40B4-BE49-F238E27FC236}">
                  <a16:creationId xmlns:a16="http://schemas.microsoft.com/office/drawing/2014/main" id="{56FD4255-6894-FDB2-EFD4-0FF339734233}"/>
                </a:ext>
              </a:extLst>
            </p:cNvPr>
            <p:cNvSpPr/>
            <p:nvPr/>
          </p:nvSpPr>
          <p:spPr>
            <a:xfrm>
              <a:off x="2897696" y="1959342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69" name="Oval 1068">
              <a:extLst>
                <a:ext uri="{FF2B5EF4-FFF2-40B4-BE49-F238E27FC236}">
                  <a16:creationId xmlns:a16="http://schemas.microsoft.com/office/drawing/2014/main" id="{73DB7205-C9F0-5179-15D9-8CE44A28865A}"/>
                </a:ext>
              </a:extLst>
            </p:cNvPr>
            <p:cNvSpPr/>
            <p:nvPr/>
          </p:nvSpPr>
          <p:spPr>
            <a:xfrm>
              <a:off x="3112910" y="1679800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72" name="Oval 1071">
              <a:extLst>
                <a:ext uri="{FF2B5EF4-FFF2-40B4-BE49-F238E27FC236}">
                  <a16:creationId xmlns:a16="http://schemas.microsoft.com/office/drawing/2014/main" id="{388A4FD1-5A88-DA5C-AE77-BCA0A1BEC125}"/>
                </a:ext>
              </a:extLst>
            </p:cNvPr>
            <p:cNvSpPr/>
            <p:nvPr/>
          </p:nvSpPr>
          <p:spPr>
            <a:xfrm>
              <a:off x="3091705" y="2138762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75" name="Oval 1074">
              <a:extLst>
                <a:ext uri="{FF2B5EF4-FFF2-40B4-BE49-F238E27FC236}">
                  <a16:creationId xmlns:a16="http://schemas.microsoft.com/office/drawing/2014/main" id="{E1D29E65-F708-895B-DE7F-063A42E05CC0}"/>
                </a:ext>
              </a:extLst>
            </p:cNvPr>
            <p:cNvSpPr/>
            <p:nvPr/>
          </p:nvSpPr>
          <p:spPr>
            <a:xfrm>
              <a:off x="2843402" y="2554421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76" name="Oval 1075">
              <a:extLst>
                <a:ext uri="{FF2B5EF4-FFF2-40B4-BE49-F238E27FC236}">
                  <a16:creationId xmlns:a16="http://schemas.microsoft.com/office/drawing/2014/main" id="{B0FD87CF-50C5-3685-0250-6FB6C5A2EBF0}"/>
                </a:ext>
              </a:extLst>
            </p:cNvPr>
            <p:cNvSpPr/>
            <p:nvPr/>
          </p:nvSpPr>
          <p:spPr>
            <a:xfrm>
              <a:off x="2561573" y="1232549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0" name="Oval 1079">
              <a:extLst>
                <a:ext uri="{FF2B5EF4-FFF2-40B4-BE49-F238E27FC236}">
                  <a16:creationId xmlns:a16="http://schemas.microsoft.com/office/drawing/2014/main" id="{45EB15C4-B9E6-A715-3BAB-60DD3EB8FF5C}"/>
                </a:ext>
              </a:extLst>
            </p:cNvPr>
            <p:cNvSpPr/>
            <p:nvPr/>
          </p:nvSpPr>
          <p:spPr>
            <a:xfrm>
              <a:off x="2853966" y="1281602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1" name="Oval 1080">
              <a:extLst>
                <a:ext uri="{FF2B5EF4-FFF2-40B4-BE49-F238E27FC236}">
                  <a16:creationId xmlns:a16="http://schemas.microsoft.com/office/drawing/2014/main" id="{515C6616-DCA8-33AB-0937-E4BCCA63BFC0}"/>
                </a:ext>
              </a:extLst>
            </p:cNvPr>
            <p:cNvSpPr/>
            <p:nvPr/>
          </p:nvSpPr>
          <p:spPr>
            <a:xfrm rot="17995373">
              <a:off x="3034516" y="2353901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2" name="Oval 1081">
              <a:extLst>
                <a:ext uri="{FF2B5EF4-FFF2-40B4-BE49-F238E27FC236}">
                  <a16:creationId xmlns:a16="http://schemas.microsoft.com/office/drawing/2014/main" id="{A6AAB037-98ED-7DE9-5F52-8F5E07FAFF80}"/>
                </a:ext>
              </a:extLst>
            </p:cNvPr>
            <p:cNvSpPr/>
            <p:nvPr/>
          </p:nvSpPr>
          <p:spPr>
            <a:xfrm>
              <a:off x="278973" y="1655441"/>
              <a:ext cx="190777" cy="18454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3" name="Oval 1082">
              <a:extLst>
                <a:ext uri="{FF2B5EF4-FFF2-40B4-BE49-F238E27FC236}">
                  <a16:creationId xmlns:a16="http://schemas.microsoft.com/office/drawing/2014/main" id="{1AC54F29-F9DB-DF2F-5454-019C2D345379}"/>
                </a:ext>
              </a:extLst>
            </p:cNvPr>
            <p:cNvSpPr/>
            <p:nvPr/>
          </p:nvSpPr>
          <p:spPr>
            <a:xfrm>
              <a:off x="162977" y="2303868"/>
              <a:ext cx="215214" cy="192288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4" name="Oval 1083">
              <a:extLst>
                <a:ext uri="{FF2B5EF4-FFF2-40B4-BE49-F238E27FC236}">
                  <a16:creationId xmlns:a16="http://schemas.microsoft.com/office/drawing/2014/main" id="{CD404554-63C8-B6BA-0BD2-FE04E52D03FE}"/>
                </a:ext>
              </a:extLst>
            </p:cNvPr>
            <p:cNvSpPr/>
            <p:nvPr/>
          </p:nvSpPr>
          <p:spPr>
            <a:xfrm>
              <a:off x="516057" y="2234220"/>
              <a:ext cx="198992" cy="18270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5" name="Oval 1084">
              <a:extLst>
                <a:ext uri="{FF2B5EF4-FFF2-40B4-BE49-F238E27FC236}">
                  <a16:creationId xmlns:a16="http://schemas.microsoft.com/office/drawing/2014/main" id="{86DE0FBC-1230-206F-ACBD-D90F9ADD86F6}"/>
                </a:ext>
              </a:extLst>
            </p:cNvPr>
            <p:cNvSpPr/>
            <p:nvPr/>
          </p:nvSpPr>
          <p:spPr>
            <a:xfrm>
              <a:off x="679685" y="1844291"/>
              <a:ext cx="156788" cy="155773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6" name="Freeform 1085">
              <a:extLst>
                <a:ext uri="{FF2B5EF4-FFF2-40B4-BE49-F238E27FC236}">
                  <a16:creationId xmlns:a16="http://schemas.microsoft.com/office/drawing/2014/main" id="{FA4FFB0E-838D-7A36-373A-32FEF12C1240}"/>
                </a:ext>
              </a:extLst>
            </p:cNvPr>
            <p:cNvSpPr/>
            <p:nvPr/>
          </p:nvSpPr>
          <p:spPr>
            <a:xfrm>
              <a:off x="151633" y="1180758"/>
              <a:ext cx="3183626" cy="2777121"/>
            </a:xfrm>
            <a:custGeom>
              <a:avLst/>
              <a:gdLst>
                <a:gd name="connsiteX0" fmla="*/ 1723545 w 3203689"/>
                <a:gd name="connsiteY0" fmla="*/ 0 h 2808984"/>
                <a:gd name="connsiteX1" fmla="*/ 1927476 w 3203689"/>
                <a:gd name="connsiteY1" fmla="*/ 480225 h 2808984"/>
                <a:gd name="connsiteX2" fmla="*/ 2006417 w 3203689"/>
                <a:gd name="connsiteY2" fmla="*/ 848616 h 2808984"/>
                <a:gd name="connsiteX3" fmla="*/ 1966946 w 3203689"/>
                <a:gd name="connsiteY3" fmla="*/ 1105174 h 2808984"/>
                <a:gd name="connsiteX4" fmla="*/ 1789329 w 3203689"/>
                <a:gd name="connsiteY4" fmla="*/ 1407781 h 2808984"/>
                <a:gd name="connsiteX5" fmla="*/ 1591977 w 3203689"/>
                <a:gd name="connsiteY5" fmla="*/ 1572242 h 2808984"/>
                <a:gd name="connsiteX6" fmla="*/ 1335418 w 3203689"/>
                <a:gd name="connsiteY6" fmla="*/ 1703810 h 2808984"/>
                <a:gd name="connsiteX7" fmla="*/ 973605 w 3203689"/>
                <a:gd name="connsiteY7" fmla="*/ 1782751 h 2808984"/>
                <a:gd name="connsiteX8" fmla="*/ 776253 w 3203689"/>
                <a:gd name="connsiteY8" fmla="*/ 1809065 h 2808984"/>
                <a:gd name="connsiteX9" fmla="*/ 453911 w 3203689"/>
                <a:gd name="connsiteY9" fmla="*/ 1953790 h 2808984"/>
                <a:gd name="connsiteX10" fmla="*/ 210509 w 3203689"/>
                <a:gd name="connsiteY10" fmla="*/ 2059045 h 2808984"/>
                <a:gd name="connsiteX11" fmla="*/ 32892 w 3203689"/>
                <a:gd name="connsiteY11" fmla="*/ 2151143 h 2808984"/>
                <a:gd name="connsiteX12" fmla="*/ 0 w 3203689"/>
                <a:gd name="connsiteY12" fmla="*/ 2486642 h 2808984"/>
                <a:gd name="connsiteX13" fmla="*/ 572322 w 3203689"/>
                <a:gd name="connsiteY13" fmla="*/ 2216927 h 2808984"/>
                <a:gd name="connsiteX14" fmla="*/ 828880 w 3203689"/>
                <a:gd name="connsiteY14" fmla="*/ 2091937 h 2808984"/>
                <a:gd name="connsiteX15" fmla="*/ 953870 w 3203689"/>
                <a:gd name="connsiteY15" fmla="*/ 2045888 h 2808984"/>
                <a:gd name="connsiteX16" fmla="*/ 1203850 w 3203689"/>
                <a:gd name="connsiteY16" fmla="*/ 2078780 h 2808984"/>
                <a:gd name="connsiteX17" fmla="*/ 1355154 w 3203689"/>
                <a:gd name="connsiteY17" fmla="*/ 2203770 h 2808984"/>
                <a:gd name="connsiteX18" fmla="*/ 1460408 w 3203689"/>
                <a:gd name="connsiteY18" fmla="*/ 2381387 h 2808984"/>
                <a:gd name="connsiteX19" fmla="*/ 1578820 w 3203689"/>
                <a:gd name="connsiteY19" fmla="*/ 2565583 h 2808984"/>
                <a:gd name="connsiteX20" fmla="*/ 1644604 w 3203689"/>
                <a:gd name="connsiteY20" fmla="*/ 2657681 h 2808984"/>
                <a:gd name="connsiteX21" fmla="*/ 2052466 w 3203689"/>
                <a:gd name="connsiteY21" fmla="*/ 2683994 h 2808984"/>
                <a:gd name="connsiteX22" fmla="*/ 2295867 w 3203689"/>
                <a:gd name="connsiteY22" fmla="*/ 2657681 h 2808984"/>
                <a:gd name="connsiteX23" fmla="*/ 2387965 w 3203689"/>
                <a:gd name="connsiteY23" fmla="*/ 2572161 h 2808984"/>
                <a:gd name="connsiteX24" fmla="*/ 2559004 w 3203689"/>
                <a:gd name="connsiteY24" fmla="*/ 2618210 h 2808984"/>
                <a:gd name="connsiteX25" fmla="*/ 2776092 w 3203689"/>
                <a:gd name="connsiteY25" fmla="*/ 2710308 h 2808984"/>
                <a:gd name="connsiteX26" fmla="*/ 3137905 w 3203689"/>
                <a:gd name="connsiteY26" fmla="*/ 2782671 h 2808984"/>
                <a:gd name="connsiteX27" fmla="*/ 3203689 w 3203689"/>
                <a:gd name="connsiteY27" fmla="*/ 2808984 h 2808984"/>
                <a:gd name="connsiteX28" fmla="*/ 3190532 w 3203689"/>
                <a:gd name="connsiteY28" fmla="*/ 2453750 h 2808984"/>
                <a:gd name="connsiteX29" fmla="*/ 2526112 w 3203689"/>
                <a:gd name="connsiteY29" fmla="*/ 2355074 h 2808984"/>
                <a:gd name="connsiteX30" fmla="*/ 2170877 w 3203689"/>
                <a:gd name="connsiteY30" fmla="*/ 2420858 h 2808984"/>
                <a:gd name="connsiteX31" fmla="*/ 1835378 w 3203689"/>
                <a:gd name="connsiteY31" fmla="*/ 2401123 h 2808984"/>
                <a:gd name="connsiteX32" fmla="*/ 1697231 w 3203689"/>
                <a:gd name="connsiteY32" fmla="*/ 2151143 h 2808984"/>
                <a:gd name="connsiteX33" fmla="*/ 1763016 w 3203689"/>
                <a:gd name="connsiteY33" fmla="*/ 1966947 h 2808984"/>
                <a:gd name="connsiteX34" fmla="*/ 1868270 w 3203689"/>
                <a:gd name="connsiteY34" fmla="*/ 1815643 h 2808984"/>
                <a:gd name="connsiteX35" fmla="*/ 2072201 w 3203689"/>
                <a:gd name="connsiteY35" fmla="*/ 1657761 h 2808984"/>
                <a:gd name="connsiteX36" fmla="*/ 2236662 w 3203689"/>
                <a:gd name="connsiteY36" fmla="*/ 1256478 h 2808984"/>
                <a:gd name="connsiteX37" fmla="*/ 2322181 w 3203689"/>
                <a:gd name="connsiteY37" fmla="*/ 1019655 h 2808984"/>
                <a:gd name="connsiteX38" fmla="*/ 2374808 w 3203689"/>
                <a:gd name="connsiteY38" fmla="*/ 789410 h 2808984"/>
                <a:gd name="connsiteX39" fmla="*/ 2368230 w 3203689"/>
                <a:gd name="connsiteY39" fmla="*/ 342078 h 2808984"/>
                <a:gd name="connsiteX40" fmla="*/ 2348495 w 3203689"/>
                <a:gd name="connsiteY40" fmla="*/ 65784 h 2808984"/>
                <a:gd name="connsiteX41" fmla="*/ 2302446 w 3203689"/>
                <a:gd name="connsiteY41" fmla="*/ 6579 h 2808984"/>
                <a:gd name="connsiteX42" fmla="*/ 1723545 w 3203689"/>
                <a:gd name="connsiteY42" fmla="*/ 0 h 280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203689" h="2808984">
                  <a:moveTo>
                    <a:pt x="1723545" y="0"/>
                  </a:moveTo>
                  <a:lnTo>
                    <a:pt x="1927476" y="480225"/>
                  </a:lnTo>
                  <a:lnTo>
                    <a:pt x="2006417" y="848616"/>
                  </a:lnTo>
                  <a:lnTo>
                    <a:pt x="1966946" y="1105174"/>
                  </a:lnTo>
                  <a:lnTo>
                    <a:pt x="1789329" y="1407781"/>
                  </a:lnTo>
                  <a:lnTo>
                    <a:pt x="1591977" y="1572242"/>
                  </a:lnTo>
                  <a:lnTo>
                    <a:pt x="1335418" y="1703810"/>
                  </a:lnTo>
                  <a:lnTo>
                    <a:pt x="973605" y="1782751"/>
                  </a:lnTo>
                  <a:lnTo>
                    <a:pt x="776253" y="1809065"/>
                  </a:lnTo>
                  <a:lnTo>
                    <a:pt x="453911" y="1953790"/>
                  </a:lnTo>
                  <a:lnTo>
                    <a:pt x="210509" y="2059045"/>
                  </a:lnTo>
                  <a:lnTo>
                    <a:pt x="32892" y="2151143"/>
                  </a:lnTo>
                  <a:lnTo>
                    <a:pt x="0" y="2486642"/>
                  </a:lnTo>
                  <a:lnTo>
                    <a:pt x="572322" y="2216927"/>
                  </a:lnTo>
                  <a:lnTo>
                    <a:pt x="828880" y="2091937"/>
                  </a:lnTo>
                  <a:lnTo>
                    <a:pt x="953870" y="2045888"/>
                  </a:lnTo>
                  <a:lnTo>
                    <a:pt x="1203850" y="2078780"/>
                  </a:lnTo>
                  <a:lnTo>
                    <a:pt x="1355154" y="2203770"/>
                  </a:lnTo>
                  <a:lnTo>
                    <a:pt x="1460408" y="2381387"/>
                  </a:lnTo>
                  <a:lnTo>
                    <a:pt x="1578820" y="2565583"/>
                  </a:lnTo>
                  <a:lnTo>
                    <a:pt x="1644604" y="2657681"/>
                  </a:lnTo>
                  <a:lnTo>
                    <a:pt x="2052466" y="2683994"/>
                  </a:lnTo>
                  <a:lnTo>
                    <a:pt x="2295867" y="2657681"/>
                  </a:lnTo>
                  <a:lnTo>
                    <a:pt x="2387965" y="2572161"/>
                  </a:lnTo>
                  <a:lnTo>
                    <a:pt x="2559004" y="2618210"/>
                  </a:lnTo>
                  <a:lnTo>
                    <a:pt x="2776092" y="2710308"/>
                  </a:lnTo>
                  <a:lnTo>
                    <a:pt x="3137905" y="2782671"/>
                  </a:lnTo>
                  <a:lnTo>
                    <a:pt x="3203689" y="2808984"/>
                  </a:lnTo>
                  <a:lnTo>
                    <a:pt x="3190532" y="2453750"/>
                  </a:lnTo>
                  <a:lnTo>
                    <a:pt x="2526112" y="2355074"/>
                  </a:lnTo>
                  <a:lnTo>
                    <a:pt x="2170877" y="2420858"/>
                  </a:lnTo>
                  <a:lnTo>
                    <a:pt x="1835378" y="2401123"/>
                  </a:lnTo>
                  <a:lnTo>
                    <a:pt x="1697231" y="2151143"/>
                  </a:lnTo>
                  <a:lnTo>
                    <a:pt x="1763016" y="1966947"/>
                  </a:lnTo>
                  <a:lnTo>
                    <a:pt x="1868270" y="1815643"/>
                  </a:lnTo>
                  <a:lnTo>
                    <a:pt x="2072201" y="1657761"/>
                  </a:lnTo>
                  <a:lnTo>
                    <a:pt x="2236662" y="1256478"/>
                  </a:lnTo>
                  <a:lnTo>
                    <a:pt x="2322181" y="1019655"/>
                  </a:lnTo>
                  <a:lnTo>
                    <a:pt x="2374808" y="789410"/>
                  </a:lnTo>
                  <a:cubicBezTo>
                    <a:pt x="2372615" y="640299"/>
                    <a:pt x="2370423" y="491189"/>
                    <a:pt x="2368230" y="342078"/>
                  </a:cubicBezTo>
                  <a:lnTo>
                    <a:pt x="2348495" y="65784"/>
                  </a:lnTo>
                  <a:lnTo>
                    <a:pt x="2302446" y="6579"/>
                  </a:lnTo>
                  <a:lnTo>
                    <a:pt x="1723545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7" name="Oval 1086">
              <a:extLst>
                <a:ext uri="{FF2B5EF4-FFF2-40B4-BE49-F238E27FC236}">
                  <a16:creationId xmlns:a16="http://schemas.microsoft.com/office/drawing/2014/main" id="{75C3A69E-0011-928E-6889-AE49FCC03DAB}"/>
                </a:ext>
              </a:extLst>
            </p:cNvPr>
            <p:cNvSpPr/>
            <p:nvPr/>
          </p:nvSpPr>
          <p:spPr>
            <a:xfrm>
              <a:off x="2850400" y="4059777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8" name="Oval 1087">
              <a:extLst>
                <a:ext uri="{FF2B5EF4-FFF2-40B4-BE49-F238E27FC236}">
                  <a16:creationId xmlns:a16="http://schemas.microsoft.com/office/drawing/2014/main" id="{11959A20-941C-7C3A-BEBF-5350C02565DF}"/>
                </a:ext>
              </a:extLst>
            </p:cNvPr>
            <p:cNvSpPr/>
            <p:nvPr/>
          </p:nvSpPr>
          <p:spPr>
            <a:xfrm>
              <a:off x="2543802" y="3094131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9" name="Oval 1088">
              <a:extLst>
                <a:ext uri="{FF2B5EF4-FFF2-40B4-BE49-F238E27FC236}">
                  <a16:creationId xmlns:a16="http://schemas.microsoft.com/office/drawing/2014/main" id="{3012F0B3-02F2-4D15-0F7B-1FC4A3461638}"/>
                </a:ext>
              </a:extLst>
            </p:cNvPr>
            <p:cNvSpPr/>
            <p:nvPr/>
          </p:nvSpPr>
          <p:spPr>
            <a:xfrm>
              <a:off x="2958199" y="3135131"/>
              <a:ext cx="333311" cy="33053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92" name="Oval 1091">
              <a:extLst>
                <a:ext uri="{FF2B5EF4-FFF2-40B4-BE49-F238E27FC236}">
                  <a16:creationId xmlns:a16="http://schemas.microsoft.com/office/drawing/2014/main" id="{9252C045-2F98-5703-40C6-3CA4DBA3F321}"/>
                </a:ext>
              </a:extLst>
            </p:cNvPr>
            <p:cNvSpPr/>
            <p:nvPr/>
          </p:nvSpPr>
          <p:spPr>
            <a:xfrm>
              <a:off x="210485" y="4043606"/>
              <a:ext cx="401280" cy="38560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291" name="TextBox 1290">
            <a:extLst>
              <a:ext uri="{FF2B5EF4-FFF2-40B4-BE49-F238E27FC236}">
                <a16:creationId xmlns:a16="http://schemas.microsoft.com/office/drawing/2014/main" id="{DC73778C-F656-3D63-4CDF-7205DEC9F0EF}"/>
              </a:ext>
            </a:extLst>
          </p:cNvPr>
          <p:cNvSpPr txBox="1"/>
          <p:nvPr/>
        </p:nvSpPr>
        <p:spPr>
          <a:xfrm>
            <a:off x="1109870" y="3575330"/>
            <a:ext cx="8066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Normal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4E9ABB9-A93C-0213-3B32-5F6CC0F13C23}"/>
              </a:ext>
            </a:extLst>
          </p:cNvPr>
          <p:cNvGrpSpPr/>
          <p:nvPr/>
        </p:nvGrpSpPr>
        <p:grpSpPr>
          <a:xfrm>
            <a:off x="316997" y="4024407"/>
            <a:ext cx="2394543" cy="2649650"/>
            <a:chOff x="237747" y="3018306"/>
            <a:chExt cx="1795907" cy="1987238"/>
          </a:xfrm>
        </p:grpSpPr>
        <p:sp>
          <p:nvSpPr>
            <p:cNvPr id="1120" name="Rectangle 1119">
              <a:extLst>
                <a:ext uri="{FF2B5EF4-FFF2-40B4-BE49-F238E27FC236}">
                  <a16:creationId xmlns:a16="http://schemas.microsoft.com/office/drawing/2014/main" id="{BC6F8324-20BA-B3DC-3BCB-F1C9BCD4DF5D}"/>
                </a:ext>
              </a:extLst>
            </p:cNvPr>
            <p:cNvSpPr/>
            <p:nvPr/>
          </p:nvSpPr>
          <p:spPr>
            <a:xfrm>
              <a:off x="240826" y="3018306"/>
              <a:ext cx="1789751" cy="174035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21" name="Oval 1120">
              <a:extLst>
                <a:ext uri="{FF2B5EF4-FFF2-40B4-BE49-F238E27FC236}">
                  <a16:creationId xmlns:a16="http://schemas.microsoft.com/office/drawing/2014/main" id="{495CE070-652C-1A4A-01CC-3E89C7E0D48C}"/>
                </a:ext>
              </a:extLst>
            </p:cNvPr>
            <p:cNvSpPr/>
            <p:nvPr/>
          </p:nvSpPr>
          <p:spPr>
            <a:xfrm>
              <a:off x="280269" y="3373951"/>
              <a:ext cx="227309" cy="202605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22" name="Oval 1121">
              <a:extLst>
                <a:ext uri="{FF2B5EF4-FFF2-40B4-BE49-F238E27FC236}">
                  <a16:creationId xmlns:a16="http://schemas.microsoft.com/office/drawing/2014/main" id="{42FCCF91-5138-6C48-9149-437B04FEE5B9}"/>
                </a:ext>
              </a:extLst>
            </p:cNvPr>
            <p:cNvSpPr/>
            <p:nvPr/>
          </p:nvSpPr>
          <p:spPr>
            <a:xfrm>
              <a:off x="393923" y="3091099"/>
              <a:ext cx="227309" cy="202605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23" name="Oval 1122">
              <a:extLst>
                <a:ext uri="{FF2B5EF4-FFF2-40B4-BE49-F238E27FC236}">
                  <a16:creationId xmlns:a16="http://schemas.microsoft.com/office/drawing/2014/main" id="{ED41B5F0-2E41-EDCF-B194-7A5043EC724A}"/>
                </a:ext>
              </a:extLst>
            </p:cNvPr>
            <p:cNvSpPr/>
            <p:nvPr/>
          </p:nvSpPr>
          <p:spPr>
            <a:xfrm>
              <a:off x="696388" y="4374037"/>
              <a:ext cx="227309" cy="202605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24" name="Oval 1123">
              <a:extLst>
                <a:ext uri="{FF2B5EF4-FFF2-40B4-BE49-F238E27FC236}">
                  <a16:creationId xmlns:a16="http://schemas.microsoft.com/office/drawing/2014/main" id="{48CFB3E7-847E-A0B8-8A47-5C8917AA358B}"/>
                </a:ext>
              </a:extLst>
            </p:cNvPr>
            <p:cNvSpPr/>
            <p:nvPr/>
          </p:nvSpPr>
          <p:spPr>
            <a:xfrm>
              <a:off x="546082" y="3499658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25" name="Oval 1124">
              <a:extLst>
                <a:ext uri="{FF2B5EF4-FFF2-40B4-BE49-F238E27FC236}">
                  <a16:creationId xmlns:a16="http://schemas.microsoft.com/office/drawing/2014/main" id="{0B11CC95-70C2-551B-F218-03D0F873C216}"/>
                </a:ext>
              </a:extLst>
            </p:cNvPr>
            <p:cNvSpPr/>
            <p:nvPr/>
          </p:nvSpPr>
          <p:spPr>
            <a:xfrm>
              <a:off x="645233" y="3264345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26" name="Oval 1125">
              <a:extLst>
                <a:ext uri="{FF2B5EF4-FFF2-40B4-BE49-F238E27FC236}">
                  <a16:creationId xmlns:a16="http://schemas.microsoft.com/office/drawing/2014/main" id="{C1DDA0B6-08B5-C57E-65A0-B8836C4DBE68}"/>
                </a:ext>
              </a:extLst>
            </p:cNvPr>
            <p:cNvSpPr/>
            <p:nvPr/>
          </p:nvSpPr>
          <p:spPr>
            <a:xfrm>
              <a:off x="871630" y="3132809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27" name="Oval 1126">
              <a:extLst>
                <a:ext uri="{FF2B5EF4-FFF2-40B4-BE49-F238E27FC236}">
                  <a16:creationId xmlns:a16="http://schemas.microsoft.com/office/drawing/2014/main" id="{16A6D408-EC05-248E-B178-69BD0AD4932B}"/>
                </a:ext>
              </a:extLst>
            </p:cNvPr>
            <p:cNvSpPr/>
            <p:nvPr/>
          </p:nvSpPr>
          <p:spPr>
            <a:xfrm>
              <a:off x="1455645" y="3700716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28" name="Oval 1127">
              <a:extLst>
                <a:ext uri="{FF2B5EF4-FFF2-40B4-BE49-F238E27FC236}">
                  <a16:creationId xmlns:a16="http://schemas.microsoft.com/office/drawing/2014/main" id="{8C22D74E-07D5-A7A6-64C2-19F6E6C6EAEB}"/>
                </a:ext>
              </a:extLst>
            </p:cNvPr>
            <p:cNvSpPr/>
            <p:nvPr/>
          </p:nvSpPr>
          <p:spPr>
            <a:xfrm>
              <a:off x="1559000" y="3402395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29" name="Oval 1128">
              <a:extLst>
                <a:ext uri="{FF2B5EF4-FFF2-40B4-BE49-F238E27FC236}">
                  <a16:creationId xmlns:a16="http://schemas.microsoft.com/office/drawing/2014/main" id="{0A482284-58A3-526C-2DED-47152E77F610}"/>
                </a:ext>
              </a:extLst>
            </p:cNvPr>
            <p:cNvSpPr/>
            <p:nvPr/>
          </p:nvSpPr>
          <p:spPr>
            <a:xfrm>
              <a:off x="1531538" y="3173002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30" name="Oval 1129">
              <a:extLst>
                <a:ext uri="{FF2B5EF4-FFF2-40B4-BE49-F238E27FC236}">
                  <a16:creationId xmlns:a16="http://schemas.microsoft.com/office/drawing/2014/main" id="{85D14F55-253C-7ACC-54F5-188E7D0E8851}"/>
                </a:ext>
              </a:extLst>
            </p:cNvPr>
            <p:cNvSpPr/>
            <p:nvPr/>
          </p:nvSpPr>
          <p:spPr>
            <a:xfrm>
              <a:off x="1360291" y="3943477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31" name="Oval 1130">
              <a:extLst>
                <a:ext uri="{FF2B5EF4-FFF2-40B4-BE49-F238E27FC236}">
                  <a16:creationId xmlns:a16="http://schemas.microsoft.com/office/drawing/2014/main" id="{8D26569A-4439-2D18-F405-065F80DB4E04}"/>
                </a:ext>
              </a:extLst>
            </p:cNvPr>
            <p:cNvSpPr/>
            <p:nvPr/>
          </p:nvSpPr>
          <p:spPr>
            <a:xfrm>
              <a:off x="1293734" y="4453295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32" name="Oval 1131">
              <a:extLst>
                <a:ext uri="{FF2B5EF4-FFF2-40B4-BE49-F238E27FC236}">
                  <a16:creationId xmlns:a16="http://schemas.microsoft.com/office/drawing/2014/main" id="{2AC569D4-DDC9-4850-E914-7DBB4B8D6161}"/>
                </a:ext>
              </a:extLst>
            </p:cNvPr>
            <p:cNvSpPr/>
            <p:nvPr/>
          </p:nvSpPr>
          <p:spPr>
            <a:xfrm>
              <a:off x="734889" y="4134383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33" name="Oval 1132">
              <a:extLst>
                <a:ext uri="{FF2B5EF4-FFF2-40B4-BE49-F238E27FC236}">
                  <a16:creationId xmlns:a16="http://schemas.microsoft.com/office/drawing/2014/main" id="{A1865EFE-B57E-C83C-CA7E-11DC565BF364}"/>
                </a:ext>
              </a:extLst>
            </p:cNvPr>
            <p:cNvSpPr/>
            <p:nvPr/>
          </p:nvSpPr>
          <p:spPr>
            <a:xfrm>
              <a:off x="316284" y="3709444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34" name="Oval 1133">
              <a:extLst>
                <a:ext uri="{FF2B5EF4-FFF2-40B4-BE49-F238E27FC236}">
                  <a16:creationId xmlns:a16="http://schemas.microsoft.com/office/drawing/2014/main" id="{41691DE8-7E99-4D3C-430C-FD53354CC36A}"/>
                </a:ext>
              </a:extLst>
            </p:cNvPr>
            <p:cNvSpPr/>
            <p:nvPr/>
          </p:nvSpPr>
          <p:spPr>
            <a:xfrm>
              <a:off x="438014" y="4283514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36" name="Oval 1135">
              <a:extLst>
                <a:ext uri="{FF2B5EF4-FFF2-40B4-BE49-F238E27FC236}">
                  <a16:creationId xmlns:a16="http://schemas.microsoft.com/office/drawing/2014/main" id="{5EE7BD79-D9E3-AFD9-14FA-C743CE06DE64}"/>
                </a:ext>
              </a:extLst>
            </p:cNvPr>
            <p:cNvSpPr/>
            <p:nvPr/>
          </p:nvSpPr>
          <p:spPr>
            <a:xfrm>
              <a:off x="794439" y="3453133"/>
              <a:ext cx="121910" cy="10103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37" name="Oval 1136">
              <a:extLst>
                <a:ext uri="{FF2B5EF4-FFF2-40B4-BE49-F238E27FC236}">
                  <a16:creationId xmlns:a16="http://schemas.microsoft.com/office/drawing/2014/main" id="{837FBA09-0962-D403-CF88-A71656B728F3}"/>
                </a:ext>
              </a:extLst>
            </p:cNvPr>
            <p:cNvSpPr/>
            <p:nvPr/>
          </p:nvSpPr>
          <p:spPr>
            <a:xfrm>
              <a:off x="710794" y="3135358"/>
              <a:ext cx="112721" cy="95996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38" name="Oval 1137">
              <a:extLst>
                <a:ext uri="{FF2B5EF4-FFF2-40B4-BE49-F238E27FC236}">
                  <a16:creationId xmlns:a16="http://schemas.microsoft.com/office/drawing/2014/main" id="{C389211F-B084-78AD-1F3E-1B0BBF1F7925}"/>
                </a:ext>
              </a:extLst>
            </p:cNvPr>
            <p:cNvSpPr/>
            <p:nvPr/>
          </p:nvSpPr>
          <p:spPr>
            <a:xfrm>
              <a:off x="316284" y="3924308"/>
              <a:ext cx="108068" cy="106004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39" name="Oval 1138">
              <a:extLst>
                <a:ext uri="{FF2B5EF4-FFF2-40B4-BE49-F238E27FC236}">
                  <a16:creationId xmlns:a16="http://schemas.microsoft.com/office/drawing/2014/main" id="{664E2462-3E92-5861-185E-F6FD919BF714}"/>
                </a:ext>
              </a:extLst>
            </p:cNvPr>
            <p:cNvSpPr/>
            <p:nvPr/>
          </p:nvSpPr>
          <p:spPr>
            <a:xfrm>
              <a:off x="890423" y="3339152"/>
              <a:ext cx="112721" cy="95996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41" name="Oval 1140">
              <a:extLst>
                <a:ext uri="{FF2B5EF4-FFF2-40B4-BE49-F238E27FC236}">
                  <a16:creationId xmlns:a16="http://schemas.microsoft.com/office/drawing/2014/main" id="{1E8C3E10-48E3-F248-C9D1-22ACC01BF715}"/>
                </a:ext>
              </a:extLst>
            </p:cNvPr>
            <p:cNvSpPr/>
            <p:nvPr/>
          </p:nvSpPr>
          <p:spPr>
            <a:xfrm>
              <a:off x="547340" y="4179665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44" name="Oval 1143">
              <a:extLst>
                <a:ext uri="{FF2B5EF4-FFF2-40B4-BE49-F238E27FC236}">
                  <a16:creationId xmlns:a16="http://schemas.microsoft.com/office/drawing/2014/main" id="{6FB0DFB4-F442-A2C0-06E4-3F4C75853C8A}"/>
                </a:ext>
              </a:extLst>
            </p:cNvPr>
            <p:cNvSpPr/>
            <p:nvPr/>
          </p:nvSpPr>
          <p:spPr>
            <a:xfrm>
              <a:off x="1685928" y="3909714"/>
              <a:ext cx="88814" cy="81847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45" name="Oval 1144">
              <a:extLst>
                <a:ext uri="{FF2B5EF4-FFF2-40B4-BE49-F238E27FC236}">
                  <a16:creationId xmlns:a16="http://schemas.microsoft.com/office/drawing/2014/main" id="{D66A4D9F-DDD7-DF67-3110-5E14F7C6F21F}"/>
                </a:ext>
              </a:extLst>
            </p:cNvPr>
            <p:cNvSpPr/>
            <p:nvPr/>
          </p:nvSpPr>
          <p:spPr>
            <a:xfrm>
              <a:off x="513634" y="4472306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48" name="Oval 1147">
              <a:extLst>
                <a:ext uri="{FF2B5EF4-FFF2-40B4-BE49-F238E27FC236}">
                  <a16:creationId xmlns:a16="http://schemas.microsoft.com/office/drawing/2014/main" id="{87FEEA0F-580A-50CD-D9CF-F09C46256226}"/>
                </a:ext>
              </a:extLst>
            </p:cNvPr>
            <p:cNvSpPr/>
            <p:nvPr/>
          </p:nvSpPr>
          <p:spPr>
            <a:xfrm>
              <a:off x="1388138" y="4153360"/>
              <a:ext cx="88814" cy="81847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49" name="Oval 1148">
              <a:extLst>
                <a:ext uri="{FF2B5EF4-FFF2-40B4-BE49-F238E27FC236}">
                  <a16:creationId xmlns:a16="http://schemas.microsoft.com/office/drawing/2014/main" id="{A2170171-CCE3-9465-9EB3-74B023284209}"/>
                </a:ext>
              </a:extLst>
            </p:cNvPr>
            <p:cNvSpPr/>
            <p:nvPr/>
          </p:nvSpPr>
          <p:spPr>
            <a:xfrm>
              <a:off x="1400661" y="4634641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51" name="Oval 1150">
              <a:extLst>
                <a:ext uri="{FF2B5EF4-FFF2-40B4-BE49-F238E27FC236}">
                  <a16:creationId xmlns:a16="http://schemas.microsoft.com/office/drawing/2014/main" id="{0367F44A-40B5-DC74-3626-CBF110FEBB84}"/>
                </a:ext>
              </a:extLst>
            </p:cNvPr>
            <p:cNvSpPr/>
            <p:nvPr/>
          </p:nvSpPr>
          <p:spPr>
            <a:xfrm>
              <a:off x="971294" y="4437225"/>
              <a:ext cx="112721" cy="95996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52" name="Oval 1151">
              <a:extLst>
                <a:ext uri="{FF2B5EF4-FFF2-40B4-BE49-F238E27FC236}">
                  <a16:creationId xmlns:a16="http://schemas.microsoft.com/office/drawing/2014/main" id="{8ABBB246-FCB8-5495-0EE0-F15D2BAC8ED1}"/>
                </a:ext>
              </a:extLst>
            </p:cNvPr>
            <p:cNvSpPr/>
            <p:nvPr/>
          </p:nvSpPr>
          <p:spPr>
            <a:xfrm>
              <a:off x="1591759" y="4495635"/>
              <a:ext cx="88814" cy="81847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53" name="Oval 1152">
              <a:extLst>
                <a:ext uri="{FF2B5EF4-FFF2-40B4-BE49-F238E27FC236}">
                  <a16:creationId xmlns:a16="http://schemas.microsoft.com/office/drawing/2014/main" id="{8B0EAFEC-87F1-C134-57DA-573A26BE82A9}"/>
                </a:ext>
              </a:extLst>
            </p:cNvPr>
            <p:cNvSpPr/>
            <p:nvPr/>
          </p:nvSpPr>
          <p:spPr>
            <a:xfrm>
              <a:off x="936611" y="4616656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59" name="Oval 1158">
              <a:extLst>
                <a:ext uri="{FF2B5EF4-FFF2-40B4-BE49-F238E27FC236}">
                  <a16:creationId xmlns:a16="http://schemas.microsoft.com/office/drawing/2014/main" id="{045D9F65-1C5F-D8C9-4AB5-DFBC45B5B766}"/>
                </a:ext>
              </a:extLst>
            </p:cNvPr>
            <p:cNvSpPr/>
            <p:nvPr/>
          </p:nvSpPr>
          <p:spPr>
            <a:xfrm>
              <a:off x="1057230" y="3278106"/>
              <a:ext cx="112721" cy="95996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60" name="Oval 1159">
              <a:extLst>
                <a:ext uri="{FF2B5EF4-FFF2-40B4-BE49-F238E27FC236}">
                  <a16:creationId xmlns:a16="http://schemas.microsoft.com/office/drawing/2014/main" id="{48893CF6-A845-72F6-F423-4649E1301A81}"/>
                </a:ext>
              </a:extLst>
            </p:cNvPr>
            <p:cNvSpPr/>
            <p:nvPr/>
          </p:nvSpPr>
          <p:spPr>
            <a:xfrm>
              <a:off x="901036" y="3620843"/>
              <a:ext cx="88814" cy="81847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61" name="Oval 1160">
              <a:extLst>
                <a:ext uri="{FF2B5EF4-FFF2-40B4-BE49-F238E27FC236}">
                  <a16:creationId xmlns:a16="http://schemas.microsoft.com/office/drawing/2014/main" id="{6AF84962-519A-3927-146F-F1A0FA8E2CD0}"/>
                </a:ext>
              </a:extLst>
            </p:cNvPr>
            <p:cNvSpPr/>
            <p:nvPr/>
          </p:nvSpPr>
          <p:spPr>
            <a:xfrm>
              <a:off x="1031091" y="3544547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62" name="Oval 1161">
              <a:extLst>
                <a:ext uri="{FF2B5EF4-FFF2-40B4-BE49-F238E27FC236}">
                  <a16:creationId xmlns:a16="http://schemas.microsoft.com/office/drawing/2014/main" id="{3C3CCEB2-B903-DDDC-58DA-7811D02ECFFF}"/>
                </a:ext>
              </a:extLst>
            </p:cNvPr>
            <p:cNvSpPr/>
            <p:nvPr/>
          </p:nvSpPr>
          <p:spPr>
            <a:xfrm>
              <a:off x="1151336" y="3170322"/>
              <a:ext cx="121910" cy="10103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65" name="Oval 1164">
              <a:extLst>
                <a:ext uri="{FF2B5EF4-FFF2-40B4-BE49-F238E27FC236}">
                  <a16:creationId xmlns:a16="http://schemas.microsoft.com/office/drawing/2014/main" id="{A7A53A1C-BE7A-1C58-8571-11610E2C6304}"/>
                </a:ext>
              </a:extLst>
            </p:cNvPr>
            <p:cNvSpPr/>
            <p:nvPr/>
          </p:nvSpPr>
          <p:spPr>
            <a:xfrm>
              <a:off x="891562" y="4294677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66" name="Oval 1165">
              <a:extLst>
                <a:ext uri="{FF2B5EF4-FFF2-40B4-BE49-F238E27FC236}">
                  <a16:creationId xmlns:a16="http://schemas.microsoft.com/office/drawing/2014/main" id="{6C87A654-F907-F16F-EDCF-46473CA61B1F}"/>
                </a:ext>
              </a:extLst>
            </p:cNvPr>
            <p:cNvSpPr/>
            <p:nvPr/>
          </p:nvSpPr>
          <p:spPr>
            <a:xfrm>
              <a:off x="640485" y="4264887"/>
              <a:ext cx="121910" cy="10103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69" name="Oval 1168">
              <a:extLst>
                <a:ext uri="{FF2B5EF4-FFF2-40B4-BE49-F238E27FC236}">
                  <a16:creationId xmlns:a16="http://schemas.microsoft.com/office/drawing/2014/main" id="{E81B701F-2B1E-1345-032D-CDF707A8B7E6}"/>
                </a:ext>
              </a:extLst>
            </p:cNvPr>
            <p:cNvSpPr/>
            <p:nvPr/>
          </p:nvSpPr>
          <p:spPr>
            <a:xfrm>
              <a:off x="1721403" y="3625168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70" name="Oval 1169">
              <a:extLst>
                <a:ext uri="{FF2B5EF4-FFF2-40B4-BE49-F238E27FC236}">
                  <a16:creationId xmlns:a16="http://schemas.microsoft.com/office/drawing/2014/main" id="{6809B74B-6AE1-F8C9-3AE0-1D4DB5D94999}"/>
                </a:ext>
              </a:extLst>
            </p:cNvPr>
            <p:cNvSpPr/>
            <p:nvPr/>
          </p:nvSpPr>
          <p:spPr>
            <a:xfrm>
              <a:off x="1789938" y="3427391"/>
              <a:ext cx="121910" cy="10103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73" name="Oval 1172">
              <a:extLst>
                <a:ext uri="{FF2B5EF4-FFF2-40B4-BE49-F238E27FC236}">
                  <a16:creationId xmlns:a16="http://schemas.microsoft.com/office/drawing/2014/main" id="{8139CAC9-FA3B-89F8-C123-D43B69B64C94}"/>
                </a:ext>
              </a:extLst>
            </p:cNvPr>
            <p:cNvSpPr/>
            <p:nvPr/>
          </p:nvSpPr>
          <p:spPr>
            <a:xfrm>
              <a:off x="1759182" y="3740058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74" name="Oval 1173">
              <a:extLst>
                <a:ext uri="{FF2B5EF4-FFF2-40B4-BE49-F238E27FC236}">
                  <a16:creationId xmlns:a16="http://schemas.microsoft.com/office/drawing/2014/main" id="{DDCDC15C-6C51-930E-C760-3205D09E2A8B}"/>
                </a:ext>
              </a:extLst>
            </p:cNvPr>
            <p:cNvSpPr/>
            <p:nvPr/>
          </p:nvSpPr>
          <p:spPr>
            <a:xfrm>
              <a:off x="1599537" y="3045518"/>
              <a:ext cx="121910" cy="10103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77" name="Oval 1176">
              <a:extLst>
                <a:ext uri="{FF2B5EF4-FFF2-40B4-BE49-F238E27FC236}">
                  <a16:creationId xmlns:a16="http://schemas.microsoft.com/office/drawing/2014/main" id="{1C84A8F8-4E0D-2CAE-C27D-728085023336}"/>
                </a:ext>
              </a:extLst>
            </p:cNvPr>
            <p:cNvSpPr/>
            <p:nvPr/>
          </p:nvSpPr>
          <p:spPr>
            <a:xfrm>
              <a:off x="306533" y="3267714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78" name="Oval 1177">
              <a:extLst>
                <a:ext uri="{FF2B5EF4-FFF2-40B4-BE49-F238E27FC236}">
                  <a16:creationId xmlns:a16="http://schemas.microsoft.com/office/drawing/2014/main" id="{6C17EA13-52EF-99AF-2098-3B0D8BBCE670}"/>
                </a:ext>
              </a:extLst>
            </p:cNvPr>
            <p:cNvSpPr/>
            <p:nvPr/>
          </p:nvSpPr>
          <p:spPr>
            <a:xfrm>
              <a:off x="240826" y="3608412"/>
              <a:ext cx="121910" cy="10103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79" name="Oval 1178">
              <a:extLst>
                <a:ext uri="{FF2B5EF4-FFF2-40B4-BE49-F238E27FC236}">
                  <a16:creationId xmlns:a16="http://schemas.microsoft.com/office/drawing/2014/main" id="{CEDFE504-077C-F06E-B442-ADBEF665370C}"/>
                </a:ext>
              </a:extLst>
            </p:cNvPr>
            <p:cNvSpPr/>
            <p:nvPr/>
          </p:nvSpPr>
          <p:spPr>
            <a:xfrm>
              <a:off x="440832" y="3571817"/>
              <a:ext cx="112721" cy="95996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80" name="Oval 1179">
              <a:extLst>
                <a:ext uri="{FF2B5EF4-FFF2-40B4-BE49-F238E27FC236}">
                  <a16:creationId xmlns:a16="http://schemas.microsoft.com/office/drawing/2014/main" id="{3786B67A-3515-BB4D-DB80-BB041159150C}"/>
                </a:ext>
              </a:extLst>
            </p:cNvPr>
            <p:cNvSpPr/>
            <p:nvPr/>
          </p:nvSpPr>
          <p:spPr>
            <a:xfrm>
              <a:off x="533521" y="3366940"/>
              <a:ext cx="88814" cy="81847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82" name="Oval 1181">
              <a:extLst>
                <a:ext uri="{FF2B5EF4-FFF2-40B4-BE49-F238E27FC236}">
                  <a16:creationId xmlns:a16="http://schemas.microsoft.com/office/drawing/2014/main" id="{5E622802-74E9-6EC4-C168-857BA7D56761}"/>
                </a:ext>
              </a:extLst>
            </p:cNvPr>
            <p:cNvSpPr/>
            <p:nvPr/>
          </p:nvSpPr>
          <p:spPr>
            <a:xfrm>
              <a:off x="1763146" y="4531005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83" name="Oval 1182">
              <a:extLst>
                <a:ext uri="{FF2B5EF4-FFF2-40B4-BE49-F238E27FC236}">
                  <a16:creationId xmlns:a16="http://schemas.microsoft.com/office/drawing/2014/main" id="{DA00E984-DC64-4411-E9D4-6E99DB304C2A}"/>
                </a:ext>
              </a:extLst>
            </p:cNvPr>
            <p:cNvSpPr/>
            <p:nvPr/>
          </p:nvSpPr>
          <p:spPr>
            <a:xfrm>
              <a:off x="1589470" y="4023634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84" name="Oval 1183">
              <a:extLst>
                <a:ext uri="{FF2B5EF4-FFF2-40B4-BE49-F238E27FC236}">
                  <a16:creationId xmlns:a16="http://schemas.microsoft.com/office/drawing/2014/main" id="{96A9FE7F-43D1-D499-EA84-97B518CE174E}"/>
                </a:ext>
              </a:extLst>
            </p:cNvPr>
            <p:cNvSpPr/>
            <p:nvPr/>
          </p:nvSpPr>
          <p:spPr>
            <a:xfrm>
              <a:off x="1824210" y="4045176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85" name="Oval 1184">
              <a:extLst>
                <a:ext uri="{FF2B5EF4-FFF2-40B4-BE49-F238E27FC236}">
                  <a16:creationId xmlns:a16="http://schemas.microsoft.com/office/drawing/2014/main" id="{63B36047-0834-6852-2615-EAF98807AF21}"/>
                </a:ext>
              </a:extLst>
            </p:cNvPr>
            <p:cNvSpPr/>
            <p:nvPr/>
          </p:nvSpPr>
          <p:spPr>
            <a:xfrm>
              <a:off x="267737" y="4522509"/>
              <a:ext cx="227309" cy="202605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87" name="Freeform 1186">
              <a:extLst>
                <a:ext uri="{FF2B5EF4-FFF2-40B4-BE49-F238E27FC236}">
                  <a16:creationId xmlns:a16="http://schemas.microsoft.com/office/drawing/2014/main" id="{0D7FFCF5-F864-3F4A-62FF-C25A59CE1612}"/>
                </a:ext>
              </a:extLst>
            </p:cNvPr>
            <p:cNvSpPr/>
            <p:nvPr/>
          </p:nvSpPr>
          <p:spPr>
            <a:xfrm>
              <a:off x="237747" y="3019698"/>
              <a:ext cx="1795907" cy="1394624"/>
            </a:xfrm>
            <a:custGeom>
              <a:avLst/>
              <a:gdLst>
                <a:gd name="connsiteX0" fmla="*/ 1032811 w 1795907"/>
                <a:gd name="connsiteY0" fmla="*/ 6578 h 1394624"/>
                <a:gd name="connsiteX1" fmla="*/ 1151223 w 1795907"/>
                <a:gd name="connsiteY1" fmla="*/ 269715 h 1394624"/>
                <a:gd name="connsiteX2" fmla="*/ 1151223 w 1795907"/>
                <a:gd name="connsiteY2" fmla="*/ 578900 h 1394624"/>
                <a:gd name="connsiteX3" fmla="*/ 993341 w 1795907"/>
                <a:gd name="connsiteY3" fmla="*/ 809145 h 1394624"/>
                <a:gd name="connsiteX4" fmla="*/ 749939 w 1795907"/>
                <a:gd name="connsiteY4" fmla="*/ 894664 h 1394624"/>
                <a:gd name="connsiteX5" fmla="*/ 532851 w 1795907"/>
                <a:gd name="connsiteY5" fmla="*/ 967027 h 1394624"/>
                <a:gd name="connsiteX6" fmla="*/ 249979 w 1795907"/>
                <a:gd name="connsiteY6" fmla="*/ 1026233 h 1394624"/>
                <a:gd name="connsiteX7" fmla="*/ 59205 w 1795907"/>
                <a:gd name="connsiteY7" fmla="*/ 1131487 h 1394624"/>
                <a:gd name="connsiteX8" fmla="*/ 0 w 1795907"/>
                <a:gd name="connsiteY8" fmla="*/ 1138066 h 1394624"/>
                <a:gd name="connsiteX9" fmla="*/ 0 w 1795907"/>
                <a:gd name="connsiteY9" fmla="*/ 1223585 h 1394624"/>
                <a:gd name="connsiteX10" fmla="*/ 374969 w 1795907"/>
                <a:gd name="connsiteY10" fmla="*/ 1039389 h 1394624"/>
                <a:gd name="connsiteX11" fmla="*/ 638106 w 1795907"/>
                <a:gd name="connsiteY11" fmla="*/ 993341 h 1394624"/>
                <a:gd name="connsiteX12" fmla="*/ 763096 w 1795907"/>
                <a:gd name="connsiteY12" fmla="*/ 1039389 h 1394624"/>
                <a:gd name="connsiteX13" fmla="*/ 855194 w 1795907"/>
                <a:gd name="connsiteY13" fmla="*/ 1184115 h 1394624"/>
                <a:gd name="connsiteX14" fmla="*/ 967027 w 1795907"/>
                <a:gd name="connsiteY14" fmla="*/ 1315683 h 1394624"/>
                <a:gd name="connsiteX15" fmla="*/ 1124909 w 1795907"/>
                <a:gd name="connsiteY15" fmla="*/ 1341997 h 1394624"/>
                <a:gd name="connsiteX16" fmla="*/ 1276212 w 1795907"/>
                <a:gd name="connsiteY16" fmla="*/ 1328840 h 1394624"/>
                <a:gd name="connsiteX17" fmla="*/ 1368310 w 1795907"/>
                <a:gd name="connsiteY17" fmla="*/ 1282791 h 1394624"/>
                <a:gd name="connsiteX18" fmla="*/ 1631447 w 1795907"/>
                <a:gd name="connsiteY18" fmla="*/ 1361732 h 1394624"/>
                <a:gd name="connsiteX19" fmla="*/ 1756437 w 1795907"/>
                <a:gd name="connsiteY19" fmla="*/ 1394624 h 1394624"/>
                <a:gd name="connsiteX20" fmla="*/ 1756437 w 1795907"/>
                <a:gd name="connsiteY20" fmla="*/ 1394624 h 1394624"/>
                <a:gd name="connsiteX21" fmla="*/ 1795907 w 1795907"/>
                <a:gd name="connsiteY21" fmla="*/ 1322261 h 1394624"/>
                <a:gd name="connsiteX22" fmla="*/ 1638025 w 1795907"/>
                <a:gd name="connsiteY22" fmla="*/ 1309105 h 1394624"/>
                <a:gd name="connsiteX23" fmla="*/ 1374889 w 1795907"/>
                <a:gd name="connsiteY23" fmla="*/ 1243320 h 1394624"/>
                <a:gd name="connsiteX24" fmla="*/ 1190693 w 1795907"/>
                <a:gd name="connsiteY24" fmla="*/ 1289369 h 1394624"/>
                <a:gd name="connsiteX25" fmla="*/ 1039389 w 1795907"/>
                <a:gd name="connsiteY25" fmla="*/ 1276212 h 1394624"/>
                <a:gd name="connsiteX26" fmla="*/ 907821 w 1795907"/>
                <a:gd name="connsiteY26" fmla="*/ 1184115 h 1394624"/>
                <a:gd name="connsiteX27" fmla="*/ 842037 w 1795907"/>
                <a:gd name="connsiteY27" fmla="*/ 1013076 h 1394624"/>
                <a:gd name="connsiteX28" fmla="*/ 914400 w 1795907"/>
                <a:gd name="connsiteY28" fmla="*/ 914400 h 1394624"/>
                <a:gd name="connsiteX29" fmla="*/ 1072282 w 1795907"/>
                <a:gd name="connsiteY29" fmla="*/ 861772 h 1394624"/>
                <a:gd name="connsiteX30" fmla="*/ 1190693 w 1795907"/>
                <a:gd name="connsiteY30" fmla="*/ 644684 h 1394624"/>
                <a:gd name="connsiteX31" fmla="*/ 1243320 w 1795907"/>
                <a:gd name="connsiteY31" fmla="*/ 453910 h 1394624"/>
                <a:gd name="connsiteX32" fmla="*/ 1223585 w 1795907"/>
                <a:gd name="connsiteY32" fmla="*/ 249979 h 1394624"/>
                <a:gd name="connsiteX33" fmla="*/ 1184115 w 1795907"/>
                <a:gd name="connsiteY33" fmla="*/ 85519 h 1394624"/>
                <a:gd name="connsiteX34" fmla="*/ 1144644 w 1795907"/>
                <a:gd name="connsiteY34" fmla="*/ 0 h 1394624"/>
                <a:gd name="connsiteX35" fmla="*/ 1032811 w 1795907"/>
                <a:gd name="connsiteY35" fmla="*/ 6578 h 1394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95907" h="1394624">
                  <a:moveTo>
                    <a:pt x="1032811" y="6578"/>
                  </a:moveTo>
                  <a:lnTo>
                    <a:pt x="1151223" y="269715"/>
                  </a:lnTo>
                  <a:lnTo>
                    <a:pt x="1151223" y="578900"/>
                  </a:lnTo>
                  <a:lnTo>
                    <a:pt x="993341" y="809145"/>
                  </a:lnTo>
                  <a:lnTo>
                    <a:pt x="749939" y="894664"/>
                  </a:lnTo>
                  <a:lnTo>
                    <a:pt x="532851" y="967027"/>
                  </a:lnTo>
                  <a:lnTo>
                    <a:pt x="249979" y="1026233"/>
                  </a:lnTo>
                  <a:lnTo>
                    <a:pt x="59205" y="1131487"/>
                  </a:lnTo>
                  <a:lnTo>
                    <a:pt x="0" y="1138066"/>
                  </a:lnTo>
                  <a:lnTo>
                    <a:pt x="0" y="1223585"/>
                  </a:lnTo>
                  <a:lnTo>
                    <a:pt x="374969" y="1039389"/>
                  </a:lnTo>
                  <a:lnTo>
                    <a:pt x="638106" y="993341"/>
                  </a:lnTo>
                  <a:lnTo>
                    <a:pt x="763096" y="1039389"/>
                  </a:lnTo>
                  <a:lnTo>
                    <a:pt x="855194" y="1184115"/>
                  </a:lnTo>
                  <a:lnTo>
                    <a:pt x="967027" y="1315683"/>
                  </a:lnTo>
                  <a:lnTo>
                    <a:pt x="1124909" y="1341997"/>
                  </a:lnTo>
                  <a:lnTo>
                    <a:pt x="1276212" y="1328840"/>
                  </a:lnTo>
                  <a:lnTo>
                    <a:pt x="1368310" y="1282791"/>
                  </a:lnTo>
                  <a:lnTo>
                    <a:pt x="1631447" y="1361732"/>
                  </a:lnTo>
                  <a:lnTo>
                    <a:pt x="1756437" y="1394624"/>
                  </a:lnTo>
                  <a:lnTo>
                    <a:pt x="1756437" y="1394624"/>
                  </a:lnTo>
                  <a:lnTo>
                    <a:pt x="1795907" y="1322261"/>
                  </a:lnTo>
                  <a:lnTo>
                    <a:pt x="1638025" y="1309105"/>
                  </a:lnTo>
                  <a:lnTo>
                    <a:pt x="1374889" y="1243320"/>
                  </a:lnTo>
                  <a:lnTo>
                    <a:pt x="1190693" y="1289369"/>
                  </a:lnTo>
                  <a:lnTo>
                    <a:pt x="1039389" y="1276212"/>
                  </a:lnTo>
                  <a:lnTo>
                    <a:pt x="907821" y="1184115"/>
                  </a:lnTo>
                  <a:lnTo>
                    <a:pt x="842037" y="1013076"/>
                  </a:lnTo>
                  <a:lnTo>
                    <a:pt x="914400" y="914400"/>
                  </a:lnTo>
                  <a:lnTo>
                    <a:pt x="1072282" y="861772"/>
                  </a:lnTo>
                  <a:lnTo>
                    <a:pt x="1190693" y="644684"/>
                  </a:lnTo>
                  <a:lnTo>
                    <a:pt x="1243320" y="453910"/>
                  </a:lnTo>
                  <a:lnTo>
                    <a:pt x="1223585" y="249979"/>
                  </a:lnTo>
                  <a:lnTo>
                    <a:pt x="1184115" y="85519"/>
                  </a:lnTo>
                  <a:lnTo>
                    <a:pt x="1144644" y="0"/>
                  </a:lnTo>
                  <a:lnTo>
                    <a:pt x="1032811" y="657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88" name="Oval 1187">
              <a:extLst>
                <a:ext uri="{FF2B5EF4-FFF2-40B4-BE49-F238E27FC236}">
                  <a16:creationId xmlns:a16="http://schemas.microsoft.com/office/drawing/2014/main" id="{F35A8153-E284-AD40-993F-B8571FAB4BD5}"/>
                </a:ext>
              </a:extLst>
            </p:cNvPr>
            <p:cNvSpPr/>
            <p:nvPr/>
          </p:nvSpPr>
          <p:spPr>
            <a:xfrm>
              <a:off x="1139159" y="3989370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89" name="Oval 1188">
              <a:extLst>
                <a:ext uri="{FF2B5EF4-FFF2-40B4-BE49-F238E27FC236}">
                  <a16:creationId xmlns:a16="http://schemas.microsoft.com/office/drawing/2014/main" id="{311148BF-3C9C-5C19-0501-F499FF8ED35E}"/>
                </a:ext>
              </a:extLst>
            </p:cNvPr>
            <p:cNvSpPr/>
            <p:nvPr/>
          </p:nvSpPr>
          <p:spPr>
            <a:xfrm>
              <a:off x="520835" y="3795335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90" name="Oval 1189">
              <a:extLst>
                <a:ext uri="{FF2B5EF4-FFF2-40B4-BE49-F238E27FC236}">
                  <a16:creationId xmlns:a16="http://schemas.microsoft.com/office/drawing/2014/main" id="{25240CFD-E1E9-80C0-5BE4-13991C7C6FB1}"/>
                </a:ext>
              </a:extLst>
            </p:cNvPr>
            <p:cNvSpPr/>
            <p:nvPr/>
          </p:nvSpPr>
          <p:spPr>
            <a:xfrm>
              <a:off x="751348" y="3731028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91" name="Oval 1190">
              <a:extLst>
                <a:ext uri="{FF2B5EF4-FFF2-40B4-BE49-F238E27FC236}">
                  <a16:creationId xmlns:a16="http://schemas.microsoft.com/office/drawing/2014/main" id="{407525CE-BD27-7A6D-2FEB-B885956479E7}"/>
                </a:ext>
              </a:extLst>
            </p:cNvPr>
            <p:cNvSpPr/>
            <p:nvPr/>
          </p:nvSpPr>
          <p:spPr>
            <a:xfrm>
              <a:off x="1075862" y="4540131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92" name="Oval 1191">
              <a:extLst>
                <a:ext uri="{FF2B5EF4-FFF2-40B4-BE49-F238E27FC236}">
                  <a16:creationId xmlns:a16="http://schemas.microsoft.com/office/drawing/2014/main" id="{9C06C2AB-EC42-957B-024B-128B2D9285E2}"/>
                </a:ext>
              </a:extLst>
            </p:cNvPr>
            <p:cNvSpPr/>
            <p:nvPr/>
          </p:nvSpPr>
          <p:spPr>
            <a:xfrm>
              <a:off x="957985" y="3667247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93" name="Oval 1192">
              <a:extLst>
                <a:ext uri="{FF2B5EF4-FFF2-40B4-BE49-F238E27FC236}">
                  <a16:creationId xmlns:a16="http://schemas.microsoft.com/office/drawing/2014/main" id="{B47D30B9-B330-472C-2E24-909188F94EE0}"/>
                </a:ext>
              </a:extLst>
            </p:cNvPr>
            <p:cNvSpPr/>
            <p:nvPr/>
          </p:nvSpPr>
          <p:spPr>
            <a:xfrm>
              <a:off x="1155125" y="3405316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94" name="Oval 1193">
              <a:extLst>
                <a:ext uri="{FF2B5EF4-FFF2-40B4-BE49-F238E27FC236}">
                  <a16:creationId xmlns:a16="http://schemas.microsoft.com/office/drawing/2014/main" id="{C26DF6C8-1A45-8CE5-A767-22C86637B85E}"/>
                </a:ext>
              </a:extLst>
            </p:cNvPr>
            <p:cNvSpPr/>
            <p:nvPr/>
          </p:nvSpPr>
          <p:spPr>
            <a:xfrm>
              <a:off x="1808717" y="3083486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94" name="TextBox 1293">
              <a:extLst>
                <a:ext uri="{FF2B5EF4-FFF2-40B4-BE49-F238E27FC236}">
                  <a16:creationId xmlns:a16="http://schemas.microsoft.com/office/drawing/2014/main" id="{0A1A2B7D-AFB7-3077-C037-123B27FA8888}"/>
                </a:ext>
              </a:extLst>
            </p:cNvPr>
            <p:cNvSpPr txBox="1"/>
            <p:nvPr/>
          </p:nvSpPr>
          <p:spPr>
            <a:xfrm>
              <a:off x="577928" y="4751628"/>
              <a:ext cx="95858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Osteoporosis</a:t>
              </a:r>
            </a:p>
          </p:txBody>
        </p:sp>
      </p:grpSp>
      <p:grpSp>
        <p:nvGrpSpPr>
          <p:cNvPr id="1379" name="Group 1378">
            <a:extLst>
              <a:ext uri="{FF2B5EF4-FFF2-40B4-BE49-F238E27FC236}">
                <a16:creationId xmlns:a16="http://schemas.microsoft.com/office/drawing/2014/main" id="{23D4CEB6-4197-C936-032F-9C1AE75AD2F6}"/>
              </a:ext>
            </a:extLst>
          </p:cNvPr>
          <p:cNvGrpSpPr/>
          <p:nvPr/>
        </p:nvGrpSpPr>
        <p:grpSpPr>
          <a:xfrm>
            <a:off x="6714978" y="4033037"/>
            <a:ext cx="3720311" cy="2668030"/>
            <a:chOff x="5036233" y="3024778"/>
            <a:chExt cx="2790233" cy="2001023"/>
          </a:xfrm>
        </p:grpSpPr>
        <p:sp>
          <p:nvSpPr>
            <p:cNvPr id="1448" name="TextBox 1447">
              <a:extLst>
                <a:ext uri="{FF2B5EF4-FFF2-40B4-BE49-F238E27FC236}">
                  <a16:creationId xmlns:a16="http://schemas.microsoft.com/office/drawing/2014/main" id="{25C6893B-5B46-A55E-BED1-DAC47628006F}"/>
                </a:ext>
              </a:extLst>
            </p:cNvPr>
            <p:cNvSpPr txBox="1"/>
            <p:nvPr/>
          </p:nvSpPr>
          <p:spPr>
            <a:xfrm>
              <a:off x="5072046" y="4771885"/>
              <a:ext cx="154032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Partially treated lesion</a:t>
              </a:r>
            </a:p>
          </p:txBody>
        </p:sp>
        <p:sp>
          <p:nvSpPr>
            <p:cNvPr id="1450" name="Rectangle 1449">
              <a:extLst>
                <a:ext uri="{FF2B5EF4-FFF2-40B4-BE49-F238E27FC236}">
                  <a16:creationId xmlns:a16="http://schemas.microsoft.com/office/drawing/2014/main" id="{98F6936D-8ECC-CF42-9867-A572686FC669}"/>
                </a:ext>
              </a:extLst>
            </p:cNvPr>
            <p:cNvSpPr/>
            <p:nvPr/>
          </p:nvSpPr>
          <p:spPr>
            <a:xfrm>
              <a:off x="5039312" y="3024778"/>
              <a:ext cx="1789751" cy="174035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51" name="Oval 1450">
              <a:extLst>
                <a:ext uri="{FF2B5EF4-FFF2-40B4-BE49-F238E27FC236}">
                  <a16:creationId xmlns:a16="http://schemas.microsoft.com/office/drawing/2014/main" id="{46D9C6BA-3A74-5865-D6B6-D50E89104085}"/>
                </a:ext>
              </a:extLst>
            </p:cNvPr>
            <p:cNvSpPr/>
            <p:nvPr/>
          </p:nvSpPr>
          <p:spPr>
            <a:xfrm>
              <a:off x="5078755" y="3380423"/>
              <a:ext cx="227309" cy="202605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52" name="Oval 1451">
              <a:extLst>
                <a:ext uri="{FF2B5EF4-FFF2-40B4-BE49-F238E27FC236}">
                  <a16:creationId xmlns:a16="http://schemas.microsoft.com/office/drawing/2014/main" id="{9A40A19C-E58A-D4E5-F395-25DFF265CE7D}"/>
                </a:ext>
              </a:extLst>
            </p:cNvPr>
            <p:cNvSpPr/>
            <p:nvPr/>
          </p:nvSpPr>
          <p:spPr>
            <a:xfrm>
              <a:off x="5192409" y="3097571"/>
              <a:ext cx="227309" cy="202605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53" name="Oval 1452">
              <a:extLst>
                <a:ext uri="{FF2B5EF4-FFF2-40B4-BE49-F238E27FC236}">
                  <a16:creationId xmlns:a16="http://schemas.microsoft.com/office/drawing/2014/main" id="{07DF0402-9C1D-5541-7508-AE3D521E7E55}"/>
                </a:ext>
              </a:extLst>
            </p:cNvPr>
            <p:cNvSpPr/>
            <p:nvPr/>
          </p:nvSpPr>
          <p:spPr>
            <a:xfrm>
              <a:off x="5494874" y="4380509"/>
              <a:ext cx="227309" cy="202605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54" name="Oval 1453">
              <a:extLst>
                <a:ext uri="{FF2B5EF4-FFF2-40B4-BE49-F238E27FC236}">
                  <a16:creationId xmlns:a16="http://schemas.microsoft.com/office/drawing/2014/main" id="{B02AAD4D-8D59-D777-9034-D73671AA525D}"/>
                </a:ext>
              </a:extLst>
            </p:cNvPr>
            <p:cNvSpPr/>
            <p:nvPr/>
          </p:nvSpPr>
          <p:spPr>
            <a:xfrm>
              <a:off x="5344568" y="3506130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55" name="Oval 1454">
              <a:extLst>
                <a:ext uri="{FF2B5EF4-FFF2-40B4-BE49-F238E27FC236}">
                  <a16:creationId xmlns:a16="http://schemas.microsoft.com/office/drawing/2014/main" id="{EC8654A9-4D66-F4C8-86F1-21C199964AF0}"/>
                </a:ext>
              </a:extLst>
            </p:cNvPr>
            <p:cNvSpPr/>
            <p:nvPr/>
          </p:nvSpPr>
          <p:spPr>
            <a:xfrm>
              <a:off x="5443719" y="3270817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56" name="Oval 1455">
              <a:extLst>
                <a:ext uri="{FF2B5EF4-FFF2-40B4-BE49-F238E27FC236}">
                  <a16:creationId xmlns:a16="http://schemas.microsoft.com/office/drawing/2014/main" id="{08A824D6-35B3-991B-6F36-65FA3FC69CA0}"/>
                </a:ext>
              </a:extLst>
            </p:cNvPr>
            <p:cNvSpPr/>
            <p:nvPr/>
          </p:nvSpPr>
          <p:spPr>
            <a:xfrm>
              <a:off x="5670116" y="3139281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57" name="Oval 1456">
              <a:extLst>
                <a:ext uri="{FF2B5EF4-FFF2-40B4-BE49-F238E27FC236}">
                  <a16:creationId xmlns:a16="http://schemas.microsoft.com/office/drawing/2014/main" id="{D0384C01-B166-EE4A-A341-1FBCCE406E47}"/>
                </a:ext>
              </a:extLst>
            </p:cNvPr>
            <p:cNvSpPr/>
            <p:nvPr/>
          </p:nvSpPr>
          <p:spPr>
            <a:xfrm>
              <a:off x="6232232" y="3681831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58" name="Oval 1457">
              <a:extLst>
                <a:ext uri="{FF2B5EF4-FFF2-40B4-BE49-F238E27FC236}">
                  <a16:creationId xmlns:a16="http://schemas.microsoft.com/office/drawing/2014/main" id="{13D43E72-6856-6B52-3897-25E4C28E6023}"/>
                </a:ext>
              </a:extLst>
            </p:cNvPr>
            <p:cNvSpPr/>
            <p:nvPr/>
          </p:nvSpPr>
          <p:spPr>
            <a:xfrm>
              <a:off x="6357486" y="3408867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59" name="Oval 1458">
              <a:extLst>
                <a:ext uri="{FF2B5EF4-FFF2-40B4-BE49-F238E27FC236}">
                  <a16:creationId xmlns:a16="http://schemas.microsoft.com/office/drawing/2014/main" id="{8B433378-D613-A6F1-4348-D987ED90C89A}"/>
                </a:ext>
              </a:extLst>
            </p:cNvPr>
            <p:cNvSpPr/>
            <p:nvPr/>
          </p:nvSpPr>
          <p:spPr>
            <a:xfrm>
              <a:off x="6330024" y="3179474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60" name="Oval 1459">
              <a:extLst>
                <a:ext uri="{FF2B5EF4-FFF2-40B4-BE49-F238E27FC236}">
                  <a16:creationId xmlns:a16="http://schemas.microsoft.com/office/drawing/2014/main" id="{01402CDF-1A12-5399-B63D-9333CA7A0AE3}"/>
                </a:ext>
              </a:extLst>
            </p:cNvPr>
            <p:cNvSpPr/>
            <p:nvPr/>
          </p:nvSpPr>
          <p:spPr>
            <a:xfrm>
              <a:off x="6158777" y="3949949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61" name="Oval 1460">
              <a:extLst>
                <a:ext uri="{FF2B5EF4-FFF2-40B4-BE49-F238E27FC236}">
                  <a16:creationId xmlns:a16="http://schemas.microsoft.com/office/drawing/2014/main" id="{CECDB7FB-6F12-E658-C7AB-FC8BBE505620}"/>
                </a:ext>
              </a:extLst>
            </p:cNvPr>
            <p:cNvSpPr/>
            <p:nvPr/>
          </p:nvSpPr>
          <p:spPr>
            <a:xfrm>
              <a:off x="6092220" y="4459767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63" name="Oval 1462">
              <a:extLst>
                <a:ext uri="{FF2B5EF4-FFF2-40B4-BE49-F238E27FC236}">
                  <a16:creationId xmlns:a16="http://schemas.microsoft.com/office/drawing/2014/main" id="{58518681-8320-CF1F-994E-F00061E15CF3}"/>
                </a:ext>
              </a:extLst>
            </p:cNvPr>
            <p:cNvSpPr/>
            <p:nvPr/>
          </p:nvSpPr>
          <p:spPr>
            <a:xfrm>
              <a:off x="5114770" y="3715916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64" name="Oval 1463">
              <a:extLst>
                <a:ext uri="{FF2B5EF4-FFF2-40B4-BE49-F238E27FC236}">
                  <a16:creationId xmlns:a16="http://schemas.microsoft.com/office/drawing/2014/main" id="{E48485F1-0514-F256-D02E-E2CE3F5F7A5F}"/>
                </a:ext>
              </a:extLst>
            </p:cNvPr>
            <p:cNvSpPr/>
            <p:nvPr/>
          </p:nvSpPr>
          <p:spPr>
            <a:xfrm>
              <a:off x="5236500" y="4289986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65" name="Oval 1464">
              <a:extLst>
                <a:ext uri="{FF2B5EF4-FFF2-40B4-BE49-F238E27FC236}">
                  <a16:creationId xmlns:a16="http://schemas.microsoft.com/office/drawing/2014/main" id="{CDD94E9E-7E7E-956A-76B7-176B830F4D4D}"/>
                </a:ext>
              </a:extLst>
            </p:cNvPr>
            <p:cNvSpPr/>
            <p:nvPr/>
          </p:nvSpPr>
          <p:spPr>
            <a:xfrm>
              <a:off x="5592925" y="3459605"/>
              <a:ext cx="121910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2060"/>
                </a:solidFill>
              </a:endParaRPr>
            </a:p>
          </p:txBody>
        </p:sp>
        <p:sp>
          <p:nvSpPr>
            <p:cNvPr id="1466" name="Oval 1465">
              <a:extLst>
                <a:ext uri="{FF2B5EF4-FFF2-40B4-BE49-F238E27FC236}">
                  <a16:creationId xmlns:a16="http://schemas.microsoft.com/office/drawing/2014/main" id="{C9AFEF09-DAA5-B4DA-D16B-BF28219D1646}"/>
                </a:ext>
              </a:extLst>
            </p:cNvPr>
            <p:cNvSpPr/>
            <p:nvPr/>
          </p:nvSpPr>
          <p:spPr>
            <a:xfrm>
              <a:off x="5509280" y="3141830"/>
              <a:ext cx="112721" cy="95996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67" name="Oval 1466">
              <a:extLst>
                <a:ext uri="{FF2B5EF4-FFF2-40B4-BE49-F238E27FC236}">
                  <a16:creationId xmlns:a16="http://schemas.microsoft.com/office/drawing/2014/main" id="{0E5C475D-7256-586E-9A91-188C5429DF32}"/>
                </a:ext>
              </a:extLst>
            </p:cNvPr>
            <p:cNvSpPr/>
            <p:nvPr/>
          </p:nvSpPr>
          <p:spPr>
            <a:xfrm>
              <a:off x="5114770" y="3930780"/>
              <a:ext cx="108068" cy="106004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2060"/>
                </a:solidFill>
              </a:endParaRPr>
            </a:p>
          </p:txBody>
        </p:sp>
        <p:sp>
          <p:nvSpPr>
            <p:cNvPr id="1468" name="Oval 1467">
              <a:extLst>
                <a:ext uri="{FF2B5EF4-FFF2-40B4-BE49-F238E27FC236}">
                  <a16:creationId xmlns:a16="http://schemas.microsoft.com/office/drawing/2014/main" id="{290F3B66-AAFF-7CBB-0E6F-BF9D86498A38}"/>
                </a:ext>
              </a:extLst>
            </p:cNvPr>
            <p:cNvSpPr/>
            <p:nvPr/>
          </p:nvSpPr>
          <p:spPr>
            <a:xfrm>
              <a:off x="5688909" y="3345624"/>
              <a:ext cx="112721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2060"/>
                </a:solidFill>
              </a:endParaRPr>
            </a:p>
          </p:txBody>
        </p:sp>
        <p:sp>
          <p:nvSpPr>
            <p:cNvPr id="1469" name="Oval 1468">
              <a:extLst>
                <a:ext uri="{FF2B5EF4-FFF2-40B4-BE49-F238E27FC236}">
                  <a16:creationId xmlns:a16="http://schemas.microsoft.com/office/drawing/2014/main" id="{F1A9E62E-4A30-2988-E876-66E20A9FAFB0}"/>
                </a:ext>
              </a:extLst>
            </p:cNvPr>
            <p:cNvSpPr/>
            <p:nvPr/>
          </p:nvSpPr>
          <p:spPr>
            <a:xfrm>
              <a:off x="5345826" y="4186137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70" name="Oval 1469">
              <a:extLst>
                <a:ext uri="{FF2B5EF4-FFF2-40B4-BE49-F238E27FC236}">
                  <a16:creationId xmlns:a16="http://schemas.microsoft.com/office/drawing/2014/main" id="{43D084A9-41BF-B940-CF5B-04B40874CB7C}"/>
                </a:ext>
              </a:extLst>
            </p:cNvPr>
            <p:cNvSpPr/>
            <p:nvPr/>
          </p:nvSpPr>
          <p:spPr>
            <a:xfrm>
              <a:off x="6484414" y="3916186"/>
              <a:ext cx="88814" cy="81847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71" name="Oval 1470">
              <a:extLst>
                <a:ext uri="{FF2B5EF4-FFF2-40B4-BE49-F238E27FC236}">
                  <a16:creationId xmlns:a16="http://schemas.microsoft.com/office/drawing/2014/main" id="{C02AC9EA-C384-F565-8E11-A7D6EDD9D84D}"/>
                </a:ext>
              </a:extLst>
            </p:cNvPr>
            <p:cNvSpPr/>
            <p:nvPr/>
          </p:nvSpPr>
          <p:spPr>
            <a:xfrm>
              <a:off x="5312120" y="4478778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72" name="Oval 1471">
              <a:extLst>
                <a:ext uri="{FF2B5EF4-FFF2-40B4-BE49-F238E27FC236}">
                  <a16:creationId xmlns:a16="http://schemas.microsoft.com/office/drawing/2014/main" id="{D2355497-F473-564F-707D-B6E058A1FD7D}"/>
                </a:ext>
              </a:extLst>
            </p:cNvPr>
            <p:cNvSpPr/>
            <p:nvPr/>
          </p:nvSpPr>
          <p:spPr>
            <a:xfrm>
              <a:off x="6186624" y="4159832"/>
              <a:ext cx="88814" cy="81847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73" name="Oval 1472">
              <a:extLst>
                <a:ext uri="{FF2B5EF4-FFF2-40B4-BE49-F238E27FC236}">
                  <a16:creationId xmlns:a16="http://schemas.microsoft.com/office/drawing/2014/main" id="{028498A6-C7ED-70D9-CA18-57BEAB8B1BE2}"/>
                </a:ext>
              </a:extLst>
            </p:cNvPr>
            <p:cNvSpPr/>
            <p:nvPr/>
          </p:nvSpPr>
          <p:spPr>
            <a:xfrm>
              <a:off x="6199147" y="4641113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2060"/>
                </a:solidFill>
              </a:endParaRPr>
            </a:p>
          </p:txBody>
        </p:sp>
        <p:sp>
          <p:nvSpPr>
            <p:cNvPr id="1474" name="Oval 1473">
              <a:extLst>
                <a:ext uri="{FF2B5EF4-FFF2-40B4-BE49-F238E27FC236}">
                  <a16:creationId xmlns:a16="http://schemas.microsoft.com/office/drawing/2014/main" id="{3D947683-530A-0541-B332-35CEE93E8D63}"/>
                </a:ext>
              </a:extLst>
            </p:cNvPr>
            <p:cNvSpPr/>
            <p:nvPr/>
          </p:nvSpPr>
          <p:spPr>
            <a:xfrm>
              <a:off x="5769780" y="4443697"/>
              <a:ext cx="112721" cy="95996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75" name="Oval 1474">
              <a:extLst>
                <a:ext uri="{FF2B5EF4-FFF2-40B4-BE49-F238E27FC236}">
                  <a16:creationId xmlns:a16="http://schemas.microsoft.com/office/drawing/2014/main" id="{D8A8E21F-98DC-0534-B829-44529499DE9C}"/>
                </a:ext>
              </a:extLst>
            </p:cNvPr>
            <p:cNvSpPr/>
            <p:nvPr/>
          </p:nvSpPr>
          <p:spPr>
            <a:xfrm>
              <a:off x="6390245" y="4502107"/>
              <a:ext cx="88814" cy="81847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76" name="Oval 1475">
              <a:extLst>
                <a:ext uri="{FF2B5EF4-FFF2-40B4-BE49-F238E27FC236}">
                  <a16:creationId xmlns:a16="http://schemas.microsoft.com/office/drawing/2014/main" id="{23D10D4F-1F1A-3F1E-1662-74518BBB9AB7}"/>
                </a:ext>
              </a:extLst>
            </p:cNvPr>
            <p:cNvSpPr/>
            <p:nvPr/>
          </p:nvSpPr>
          <p:spPr>
            <a:xfrm>
              <a:off x="5735097" y="4623128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77" name="Oval 1476">
              <a:extLst>
                <a:ext uri="{FF2B5EF4-FFF2-40B4-BE49-F238E27FC236}">
                  <a16:creationId xmlns:a16="http://schemas.microsoft.com/office/drawing/2014/main" id="{D5AA69FF-B4D7-5A8D-7385-69C237F293B3}"/>
                </a:ext>
              </a:extLst>
            </p:cNvPr>
            <p:cNvSpPr/>
            <p:nvPr/>
          </p:nvSpPr>
          <p:spPr>
            <a:xfrm>
              <a:off x="5855716" y="3284578"/>
              <a:ext cx="112721" cy="95996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78" name="Oval 1477">
              <a:extLst>
                <a:ext uri="{FF2B5EF4-FFF2-40B4-BE49-F238E27FC236}">
                  <a16:creationId xmlns:a16="http://schemas.microsoft.com/office/drawing/2014/main" id="{54B5386E-8377-754B-9985-19DACDC34259}"/>
                </a:ext>
              </a:extLst>
            </p:cNvPr>
            <p:cNvSpPr/>
            <p:nvPr/>
          </p:nvSpPr>
          <p:spPr>
            <a:xfrm>
              <a:off x="5699522" y="3627315"/>
              <a:ext cx="88814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2060"/>
                </a:solidFill>
              </a:endParaRPr>
            </a:p>
          </p:txBody>
        </p:sp>
        <p:sp>
          <p:nvSpPr>
            <p:cNvPr id="1479" name="Oval 1478">
              <a:extLst>
                <a:ext uri="{FF2B5EF4-FFF2-40B4-BE49-F238E27FC236}">
                  <a16:creationId xmlns:a16="http://schemas.microsoft.com/office/drawing/2014/main" id="{835B6C3C-164E-062E-B2A2-7A0838555ADC}"/>
                </a:ext>
              </a:extLst>
            </p:cNvPr>
            <p:cNvSpPr/>
            <p:nvPr/>
          </p:nvSpPr>
          <p:spPr>
            <a:xfrm>
              <a:off x="5829577" y="3551019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2060"/>
                </a:solidFill>
              </a:endParaRPr>
            </a:p>
          </p:txBody>
        </p:sp>
        <p:sp>
          <p:nvSpPr>
            <p:cNvPr id="1480" name="Oval 1479">
              <a:extLst>
                <a:ext uri="{FF2B5EF4-FFF2-40B4-BE49-F238E27FC236}">
                  <a16:creationId xmlns:a16="http://schemas.microsoft.com/office/drawing/2014/main" id="{73C5491F-1900-DF0D-56E2-9B59B9E76CE9}"/>
                </a:ext>
              </a:extLst>
            </p:cNvPr>
            <p:cNvSpPr/>
            <p:nvPr/>
          </p:nvSpPr>
          <p:spPr>
            <a:xfrm>
              <a:off x="5949822" y="3176794"/>
              <a:ext cx="121910" cy="10103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81" name="Oval 1480">
              <a:extLst>
                <a:ext uri="{FF2B5EF4-FFF2-40B4-BE49-F238E27FC236}">
                  <a16:creationId xmlns:a16="http://schemas.microsoft.com/office/drawing/2014/main" id="{A46243FD-A166-899B-70A4-A3A2AC8055AB}"/>
                </a:ext>
              </a:extLst>
            </p:cNvPr>
            <p:cNvSpPr/>
            <p:nvPr/>
          </p:nvSpPr>
          <p:spPr>
            <a:xfrm>
              <a:off x="5690048" y="4301149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82" name="Oval 1481">
              <a:extLst>
                <a:ext uri="{FF2B5EF4-FFF2-40B4-BE49-F238E27FC236}">
                  <a16:creationId xmlns:a16="http://schemas.microsoft.com/office/drawing/2014/main" id="{5BB8D1B2-EC2C-D4A5-CB77-76EB32D40AA8}"/>
                </a:ext>
              </a:extLst>
            </p:cNvPr>
            <p:cNvSpPr/>
            <p:nvPr/>
          </p:nvSpPr>
          <p:spPr>
            <a:xfrm>
              <a:off x="5438971" y="4271359"/>
              <a:ext cx="121910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2060"/>
                </a:solidFill>
              </a:endParaRPr>
            </a:p>
          </p:txBody>
        </p:sp>
        <p:sp>
          <p:nvSpPr>
            <p:cNvPr id="1483" name="Oval 1482">
              <a:extLst>
                <a:ext uri="{FF2B5EF4-FFF2-40B4-BE49-F238E27FC236}">
                  <a16:creationId xmlns:a16="http://schemas.microsoft.com/office/drawing/2014/main" id="{97C07471-90FE-4B45-E685-BE45EAD28EBB}"/>
                </a:ext>
              </a:extLst>
            </p:cNvPr>
            <p:cNvSpPr/>
            <p:nvPr/>
          </p:nvSpPr>
          <p:spPr>
            <a:xfrm>
              <a:off x="6519889" y="3631640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84" name="Oval 1483">
              <a:extLst>
                <a:ext uri="{FF2B5EF4-FFF2-40B4-BE49-F238E27FC236}">
                  <a16:creationId xmlns:a16="http://schemas.microsoft.com/office/drawing/2014/main" id="{2BCBA424-7FF9-8BCD-4F6B-D97B945A67D8}"/>
                </a:ext>
              </a:extLst>
            </p:cNvPr>
            <p:cNvSpPr/>
            <p:nvPr/>
          </p:nvSpPr>
          <p:spPr>
            <a:xfrm>
              <a:off x="6588424" y="3433863"/>
              <a:ext cx="121910" cy="10103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85" name="Oval 1484">
              <a:extLst>
                <a:ext uri="{FF2B5EF4-FFF2-40B4-BE49-F238E27FC236}">
                  <a16:creationId xmlns:a16="http://schemas.microsoft.com/office/drawing/2014/main" id="{419DAC89-664D-0AC0-F2B0-4D0E8E29C6EB}"/>
                </a:ext>
              </a:extLst>
            </p:cNvPr>
            <p:cNvSpPr/>
            <p:nvPr/>
          </p:nvSpPr>
          <p:spPr>
            <a:xfrm>
              <a:off x="6557668" y="3746530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2060"/>
                </a:solidFill>
              </a:endParaRPr>
            </a:p>
          </p:txBody>
        </p:sp>
        <p:sp>
          <p:nvSpPr>
            <p:cNvPr id="1486" name="Oval 1485">
              <a:extLst>
                <a:ext uri="{FF2B5EF4-FFF2-40B4-BE49-F238E27FC236}">
                  <a16:creationId xmlns:a16="http://schemas.microsoft.com/office/drawing/2014/main" id="{BB78208A-9437-F5C3-2808-414A08DC5D51}"/>
                </a:ext>
              </a:extLst>
            </p:cNvPr>
            <p:cNvSpPr/>
            <p:nvPr/>
          </p:nvSpPr>
          <p:spPr>
            <a:xfrm>
              <a:off x="6398023" y="3051990"/>
              <a:ext cx="121910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2060"/>
                </a:solidFill>
              </a:endParaRPr>
            </a:p>
          </p:txBody>
        </p:sp>
        <p:sp>
          <p:nvSpPr>
            <p:cNvPr id="1487" name="Oval 1486">
              <a:extLst>
                <a:ext uri="{FF2B5EF4-FFF2-40B4-BE49-F238E27FC236}">
                  <a16:creationId xmlns:a16="http://schemas.microsoft.com/office/drawing/2014/main" id="{7E85B22A-6410-A8F8-CD27-C7507B6BB246}"/>
                </a:ext>
              </a:extLst>
            </p:cNvPr>
            <p:cNvSpPr/>
            <p:nvPr/>
          </p:nvSpPr>
          <p:spPr>
            <a:xfrm>
              <a:off x="5105019" y="3274186"/>
              <a:ext cx="108068" cy="9696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88" name="Oval 1487">
              <a:extLst>
                <a:ext uri="{FF2B5EF4-FFF2-40B4-BE49-F238E27FC236}">
                  <a16:creationId xmlns:a16="http://schemas.microsoft.com/office/drawing/2014/main" id="{812F7E23-5D3F-DDCD-37E2-8F73018D68CD}"/>
                </a:ext>
              </a:extLst>
            </p:cNvPr>
            <p:cNvSpPr/>
            <p:nvPr/>
          </p:nvSpPr>
          <p:spPr>
            <a:xfrm>
              <a:off x="5066222" y="3614884"/>
              <a:ext cx="94999" cy="101032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89" name="Oval 1488">
              <a:extLst>
                <a:ext uri="{FF2B5EF4-FFF2-40B4-BE49-F238E27FC236}">
                  <a16:creationId xmlns:a16="http://schemas.microsoft.com/office/drawing/2014/main" id="{D7DBDAC9-6270-0DD5-76E2-E3AB7FF7394D}"/>
                </a:ext>
              </a:extLst>
            </p:cNvPr>
            <p:cNvSpPr/>
            <p:nvPr/>
          </p:nvSpPr>
          <p:spPr>
            <a:xfrm>
              <a:off x="5225608" y="3592361"/>
              <a:ext cx="112721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002060"/>
                </a:solidFill>
              </a:endParaRPr>
            </a:p>
          </p:txBody>
        </p:sp>
        <p:sp>
          <p:nvSpPr>
            <p:cNvPr id="1490" name="Oval 1489">
              <a:extLst>
                <a:ext uri="{FF2B5EF4-FFF2-40B4-BE49-F238E27FC236}">
                  <a16:creationId xmlns:a16="http://schemas.microsoft.com/office/drawing/2014/main" id="{125EF74B-F8FA-4443-6171-A1A7870894BE}"/>
                </a:ext>
              </a:extLst>
            </p:cNvPr>
            <p:cNvSpPr/>
            <p:nvPr/>
          </p:nvSpPr>
          <p:spPr>
            <a:xfrm>
              <a:off x="5332007" y="3373412"/>
              <a:ext cx="88814" cy="81847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91" name="Oval 1490">
              <a:extLst>
                <a:ext uri="{FF2B5EF4-FFF2-40B4-BE49-F238E27FC236}">
                  <a16:creationId xmlns:a16="http://schemas.microsoft.com/office/drawing/2014/main" id="{89940546-9E68-DDAA-64DF-391CDA453C3B}"/>
                </a:ext>
              </a:extLst>
            </p:cNvPr>
            <p:cNvSpPr/>
            <p:nvPr/>
          </p:nvSpPr>
          <p:spPr>
            <a:xfrm>
              <a:off x="6561632" y="4537477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92" name="Oval 1491">
              <a:extLst>
                <a:ext uri="{FF2B5EF4-FFF2-40B4-BE49-F238E27FC236}">
                  <a16:creationId xmlns:a16="http://schemas.microsoft.com/office/drawing/2014/main" id="{47203011-4A6B-B3EA-3530-C92E5418FA50}"/>
                </a:ext>
              </a:extLst>
            </p:cNvPr>
            <p:cNvSpPr/>
            <p:nvPr/>
          </p:nvSpPr>
          <p:spPr>
            <a:xfrm>
              <a:off x="6399993" y="4069845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93" name="Oval 1492">
              <a:extLst>
                <a:ext uri="{FF2B5EF4-FFF2-40B4-BE49-F238E27FC236}">
                  <a16:creationId xmlns:a16="http://schemas.microsoft.com/office/drawing/2014/main" id="{4A8F2ADB-9D41-55DB-DC03-64CE27018CAA}"/>
                </a:ext>
              </a:extLst>
            </p:cNvPr>
            <p:cNvSpPr/>
            <p:nvPr/>
          </p:nvSpPr>
          <p:spPr>
            <a:xfrm>
              <a:off x="6622696" y="4051648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94" name="Oval 1493">
              <a:extLst>
                <a:ext uri="{FF2B5EF4-FFF2-40B4-BE49-F238E27FC236}">
                  <a16:creationId xmlns:a16="http://schemas.microsoft.com/office/drawing/2014/main" id="{C05239D5-1BF7-6A24-A162-6D8F6C0B8F67}"/>
                </a:ext>
              </a:extLst>
            </p:cNvPr>
            <p:cNvSpPr/>
            <p:nvPr/>
          </p:nvSpPr>
          <p:spPr>
            <a:xfrm>
              <a:off x="5066223" y="4528981"/>
              <a:ext cx="227309" cy="202605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95" name="Freeform 1494">
              <a:extLst>
                <a:ext uri="{FF2B5EF4-FFF2-40B4-BE49-F238E27FC236}">
                  <a16:creationId xmlns:a16="http://schemas.microsoft.com/office/drawing/2014/main" id="{28A2C132-D439-4E66-FA43-1E14F10B9E31}"/>
                </a:ext>
              </a:extLst>
            </p:cNvPr>
            <p:cNvSpPr/>
            <p:nvPr/>
          </p:nvSpPr>
          <p:spPr>
            <a:xfrm>
              <a:off x="5036233" y="3026170"/>
              <a:ext cx="1795907" cy="1394624"/>
            </a:xfrm>
            <a:custGeom>
              <a:avLst/>
              <a:gdLst>
                <a:gd name="connsiteX0" fmla="*/ 1032811 w 1795907"/>
                <a:gd name="connsiteY0" fmla="*/ 6578 h 1394624"/>
                <a:gd name="connsiteX1" fmla="*/ 1151223 w 1795907"/>
                <a:gd name="connsiteY1" fmla="*/ 269715 h 1394624"/>
                <a:gd name="connsiteX2" fmla="*/ 1151223 w 1795907"/>
                <a:gd name="connsiteY2" fmla="*/ 578900 h 1394624"/>
                <a:gd name="connsiteX3" fmla="*/ 993341 w 1795907"/>
                <a:gd name="connsiteY3" fmla="*/ 809145 h 1394624"/>
                <a:gd name="connsiteX4" fmla="*/ 749939 w 1795907"/>
                <a:gd name="connsiteY4" fmla="*/ 894664 h 1394624"/>
                <a:gd name="connsiteX5" fmla="*/ 532851 w 1795907"/>
                <a:gd name="connsiteY5" fmla="*/ 967027 h 1394624"/>
                <a:gd name="connsiteX6" fmla="*/ 249979 w 1795907"/>
                <a:gd name="connsiteY6" fmla="*/ 1026233 h 1394624"/>
                <a:gd name="connsiteX7" fmla="*/ 59205 w 1795907"/>
                <a:gd name="connsiteY7" fmla="*/ 1131487 h 1394624"/>
                <a:gd name="connsiteX8" fmla="*/ 0 w 1795907"/>
                <a:gd name="connsiteY8" fmla="*/ 1138066 h 1394624"/>
                <a:gd name="connsiteX9" fmla="*/ 0 w 1795907"/>
                <a:gd name="connsiteY9" fmla="*/ 1223585 h 1394624"/>
                <a:gd name="connsiteX10" fmla="*/ 374969 w 1795907"/>
                <a:gd name="connsiteY10" fmla="*/ 1039389 h 1394624"/>
                <a:gd name="connsiteX11" fmla="*/ 638106 w 1795907"/>
                <a:gd name="connsiteY11" fmla="*/ 993341 h 1394624"/>
                <a:gd name="connsiteX12" fmla="*/ 763096 w 1795907"/>
                <a:gd name="connsiteY12" fmla="*/ 1039389 h 1394624"/>
                <a:gd name="connsiteX13" fmla="*/ 855194 w 1795907"/>
                <a:gd name="connsiteY13" fmla="*/ 1184115 h 1394624"/>
                <a:gd name="connsiteX14" fmla="*/ 967027 w 1795907"/>
                <a:gd name="connsiteY14" fmla="*/ 1315683 h 1394624"/>
                <a:gd name="connsiteX15" fmla="*/ 1124909 w 1795907"/>
                <a:gd name="connsiteY15" fmla="*/ 1341997 h 1394624"/>
                <a:gd name="connsiteX16" fmla="*/ 1276212 w 1795907"/>
                <a:gd name="connsiteY16" fmla="*/ 1328840 h 1394624"/>
                <a:gd name="connsiteX17" fmla="*/ 1368310 w 1795907"/>
                <a:gd name="connsiteY17" fmla="*/ 1282791 h 1394624"/>
                <a:gd name="connsiteX18" fmla="*/ 1631447 w 1795907"/>
                <a:gd name="connsiteY18" fmla="*/ 1361732 h 1394624"/>
                <a:gd name="connsiteX19" fmla="*/ 1756437 w 1795907"/>
                <a:gd name="connsiteY19" fmla="*/ 1394624 h 1394624"/>
                <a:gd name="connsiteX20" fmla="*/ 1756437 w 1795907"/>
                <a:gd name="connsiteY20" fmla="*/ 1394624 h 1394624"/>
                <a:gd name="connsiteX21" fmla="*/ 1795907 w 1795907"/>
                <a:gd name="connsiteY21" fmla="*/ 1322261 h 1394624"/>
                <a:gd name="connsiteX22" fmla="*/ 1638025 w 1795907"/>
                <a:gd name="connsiteY22" fmla="*/ 1309105 h 1394624"/>
                <a:gd name="connsiteX23" fmla="*/ 1374889 w 1795907"/>
                <a:gd name="connsiteY23" fmla="*/ 1243320 h 1394624"/>
                <a:gd name="connsiteX24" fmla="*/ 1190693 w 1795907"/>
                <a:gd name="connsiteY24" fmla="*/ 1289369 h 1394624"/>
                <a:gd name="connsiteX25" fmla="*/ 1039389 w 1795907"/>
                <a:gd name="connsiteY25" fmla="*/ 1276212 h 1394624"/>
                <a:gd name="connsiteX26" fmla="*/ 907821 w 1795907"/>
                <a:gd name="connsiteY26" fmla="*/ 1184115 h 1394624"/>
                <a:gd name="connsiteX27" fmla="*/ 842037 w 1795907"/>
                <a:gd name="connsiteY27" fmla="*/ 1013076 h 1394624"/>
                <a:gd name="connsiteX28" fmla="*/ 914400 w 1795907"/>
                <a:gd name="connsiteY28" fmla="*/ 914400 h 1394624"/>
                <a:gd name="connsiteX29" fmla="*/ 1072282 w 1795907"/>
                <a:gd name="connsiteY29" fmla="*/ 861772 h 1394624"/>
                <a:gd name="connsiteX30" fmla="*/ 1190693 w 1795907"/>
                <a:gd name="connsiteY30" fmla="*/ 644684 h 1394624"/>
                <a:gd name="connsiteX31" fmla="*/ 1243320 w 1795907"/>
                <a:gd name="connsiteY31" fmla="*/ 453910 h 1394624"/>
                <a:gd name="connsiteX32" fmla="*/ 1223585 w 1795907"/>
                <a:gd name="connsiteY32" fmla="*/ 249979 h 1394624"/>
                <a:gd name="connsiteX33" fmla="*/ 1184115 w 1795907"/>
                <a:gd name="connsiteY33" fmla="*/ 85519 h 1394624"/>
                <a:gd name="connsiteX34" fmla="*/ 1144644 w 1795907"/>
                <a:gd name="connsiteY34" fmla="*/ 0 h 1394624"/>
                <a:gd name="connsiteX35" fmla="*/ 1032811 w 1795907"/>
                <a:gd name="connsiteY35" fmla="*/ 6578 h 1394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95907" h="1394624">
                  <a:moveTo>
                    <a:pt x="1032811" y="6578"/>
                  </a:moveTo>
                  <a:lnTo>
                    <a:pt x="1151223" y="269715"/>
                  </a:lnTo>
                  <a:lnTo>
                    <a:pt x="1151223" y="578900"/>
                  </a:lnTo>
                  <a:lnTo>
                    <a:pt x="993341" y="809145"/>
                  </a:lnTo>
                  <a:lnTo>
                    <a:pt x="749939" y="894664"/>
                  </a:lnTo>
                  <a:lnTo>
                    <a:pt x="532851" y="967027"/>
                  </a:lnTo>
                  <a:lnTo>
                    <a:pt x="249979" y="1026233"/>
                  </a:lnTo>
                  <a:lnTo>
                    <a:pt x="59205" y="1131487"/>
                  </a:lnTo>
                  <a:lnTo>
                    <a:pt x="0" y="1138066"/>
                  </a:lnTo>
                  <a:lnTo>
                    <a:pt x="0" y="1223585"/>
                  </a:lnTo>
                  <a:lnTo>
                    <a:pt x="374969" y="1039389"/>
                  </a:lnTo>
                  <a:lnTo>
                    <a:pt x="638106" y="993341"/>
                  </a:lnTo>
                  <a:lnTo>
                    <a:pt x="763096" y="1039389"/>
                  </a:lnTo>
                  <a:lnTo>
                    <a:pt x="855194" y="1184115"/>
                  </a:lnTo>
                  <a:lnTo>
                    <a:pt x="967027" y="1315683"/>
                  </a:lnTo>
                  <a:lnTo>
                    <a:pt x="1124909" y="1341997"/>
                  </a:lnTo>
                  <a:lnTo>
                    <a:pt x="1276212" y="1328840"/>
                  </a:lnTo>
                  <a:lnTo>
                    <a:pt x="1368310" y="1282791"/>
                  </a:lnTo>
                  <a:lnTo>
                    <a:pt x="1631447" y="1361732"/>
                  </a:lnTo>
                  <a:lnTo>
                    <a:pt x="1756437" y="1394624"/>
                  </a:lnTo>
                  <a:lnTo>
                    <a:pt x="1756437" y="1394624"/>
                  </a:lnTo>
                  <a:lnTo>
                    <a:pt x="1795907" y="1322261"/>
                  </a:lnTo>
                  <a:lnTo>
                    <a:pt x="1638025" y="1309105"/>
                  </a:lnTo>
                  <a:lnTo>
                    <a:pt x="1374889" y="1243320"/>
                  </a:lnTo>
                  <a:lnTo>
                    <a:pt x="1190693" y="1289369"/>
                  </a:lnTo>
                  <a:lnTo>
                    <a:pt x="1039389" y="1276212"/>
                  </a:lnTo>
                  <a:lnTo>
                    <a:pt x="907821" y="1184115"/>
                  </a:lnTo>
                  <a:lnTo>
                    <a:pt x="842037" y="1013076"/>
                  </a:lnTo>
                  <a:lnTo>
                    <a:pt x="914400" y="914400"/>
                  </a:lnTo>
                  <a:lnTo>
                    <a:pt x="1072282" y="861772"/>
                  </a:lnTo>
                  <a:lnTo>
                    <a:pt x="1190693" y="644684"/>
                  </a:lnTo>
                  <a:lnTo>
                    <a:pt x="1243320" y="453910"/>
                  </a:lnTo>
                  <a:lnTo>
                    <a:pt x="1223585" y="249979"/>
                  </a:lnTo>
                  <a:lnTo>
                    <a:pt x="1184115" y="85519"/>
                  </a:lnTo>
                  <a:lnTo>
                    <a:pt x="1144644" y="0"/>
                  </a:lnTo>
                  <a:lnTo>
                    <a:pt x="1032811" y="657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96" name="Oval 1495">
              <a:extLst>
                <a:ext uri="{FF2B5EF4-FFF2-40B4-BE49-F238E27FC236}">
                  <a16:creationId xmlns:a16="http://schemas.microsoft.com/office/drawing/2014/main" id="{1DE73D00-B221-1642-7185-7F5BCBBEFF60}"/>
                </a:ext>
              </a:extLst>
            </p:cNvPr>
            <p:cNvSpPr/>
            <p:nvPr/>
          </p:nvSpPr>
          <p:spPr>
            <a:xfrm>
              <a:off x="5937645" y="3995842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97" name="Oval 1496">
              <a:extLst>
                <a:ext uri="{FF2B5EF4-FFF2-40B4-BE49-F238E27FC236}">
                  <a16:creationId xmlns:a16="http://schemas.microsoft.com/office/drawing/2014/main" id="{ABEE0986-7247-68F4-F0A9-DE4DC24487EF}"/>
                </a:ext>
              </a:extLst>
            </p:cNvPr>
            <p:cNvSpPr/>
            <p:nvPr/>
          </p:nvSpPr>
          <p:spPr>
            <a:xfrm>
              <a:off x="5319321" y="3801807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98" name="Oval 1497">
              <a:extLst>
                <a:ext uri="{FF2B5EF4-FFF2-40B4-BE49-F238E27FC236}">
                  <a16:creationId xmlns:a16="http://schemas.microsoft.com/office/drawing/2014/main" id="{016A3EE3-0DEC-DD70-6618-A439F41C3FEB}"/>
                </a:ext>
              </a:extLst>
            </p:cNvPr>
            <p:cNvSpPr/>
            <p:nvPr/>
          </p:nvSpPr>
          <p:spPr>
            <a:xfrm>
              <a:off x="5549834" y="3737500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99" name="Oval 1498">
              <a:extLst>
                <a:ext uri="{FF2B5EF4-FFF2-40B4-BE49-F238E27FC236}">
                  <a16:creationId xmlns:a16="http://schemas.microsoft.com/office/drawing/2014/main" id="{BCD73632-EDE9-7035-B40C-4F7ADCA6841F}"/>
                </a:ext>
              </a:extLst>
            </p:cNvPr>
            <p:cNvSpPr/>
            <p:nvPr/>
          </p:nvSpPr>
          <p:spPr>
            <a:xfrm>
              <a:off x="5874348" y="4546603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00" name="Oval 1499">
              <a:extLst>
                <a:ext uri="{FF2B5EF4-FFF2-40B4-BE49-F238E27FC236}">
                  <a16:creationId xmlns:a16="http://schemas.microsoft.com/office/drawing/2014/main" id="{70E9C639-B71F-AB1E-9E54-0A4B0483C757}"/>
                </a:ext>
              </a:extLst>
            </p:cNvPr>
            <p:cNvSpPr/>
            <p:nvPr/>
          </p:nvSpPr>
          <p:spPr>
            <a:xfrm>
              <a:off x="5788464" y="3674606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01" name="Oval 1500">
              <a:extLst>
                <a:ext uri="{FF2B5EF4-FFF2-40B4-BE49-F238E27FC236}">
                  <a16:creationId xmlns:a16="http://schemas.microsoft.com/office/drawing/2014/main" id="{0FF339CF-9196-AC0A-F7A6-D079AFA19FF4}"/>
                </a:ext>
              </a:extLst>
            </p:cNvPr>
            <p:cNvSpPr/>
            <p:nvPr/>
          </p:nvSpPr>
          <p:spPr>
            <a:xfrm>
              <a:off x="5953611" y="3411788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02" name="Oval 1501">
              <a:extLst>
                <a:ext uri="{FF2B5EF4-FFF2-40B4-BE49-F238E27FC236}">
                  <a16:creationId xmlns:a16="http://schemas.microsoft.com/office/drawing/2014/main" id="{54BA31A6-4989-315C-C12F-8CEC9E1E4D95}"/>
                </a:ext>
              </a:extLst>
            </p:cNvPr>
            <p:cNvSpPr/>
            <p:nvPr/>
          </p:nvSpPr>
          <p:spPr>
            <a:xfrm>
              <a:off x="6607203" y="3089958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1504" name="Straight Arrow Connector 1503">
              <a:extLst>
                <a:ext uri="{FF2B5EF4-FFF2-40B4-BE49-F238E27FC236}">
                  <a16:creationId xmlns:a16="http://schemas.microsoft.com/office/drawing/2014/main" id="{697E7B5D-71FB-EF57-E3D7-6594F0DFC1D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81572" y="3820356"/>
              <a:ext cx="284119" cy="23129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07" name="TextBox 1506">
              <a:extLst>
                <a:ext uri="{FF2B5EF4-FFF2-40B4-BE49-F238E27FC236}">
                  <a16:creationId xmlns:a16="http://schemas.microsoft.com/office/drawing/2014/main" id="{39B766A8-9A6C-D4BA-E61E-8DFDA84C4388}"/>
                </a:ext>
              </a:extLst>
            </p:cNvPr>
            <p:cNvSpPr txBox="1"/>
            <p:nvPr/>
          </p:nvSpPr>
          <p:spPr>
            <a:xfrm>
              <a:off x="6943625" y="3985311"/>
              <a:ext cx="817216" cy="192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67" dirty="0"/>
                <a:t>Malignant cells</a:t>
              </a:r>
            </a:p>
          </p:txBody>
        </p:sp>
        <p:sp>
          <p:nvSpPr>
            <p:cNvPr id="1508" name="TextBox 1507">
              <a:extLst>
                <a:ext uri="{FF2B5EF4-FFF2-40B4-BE49-F238E27FC236}">
                  <a16:creationId xmlns:a16="http://schemas.microsoft.com/office/drawing/2014/main" id="{DC3D0904-C2D6-DDEC-B4AD-1044D0B7BA3B}"/>
                </a:ext>
              </a:extLst>
            </p:cNvPr>
            <p:cNvSpPr txBox="1"/>
            <p:nvPr/>
          </p:nvSpPr>
          <p:spPr>
            <a:xfrm>
              <a:off x="7009250" y="3597237"/>
              <a:ext cx="817216" cy="315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67" dirty="0"/>
                <a:t>Blood cell precursors</a:t>
              </a:r>
            </a:p>
          </p:txBody>
        </p:sp>
        <p:cxnSp>
          <p:nvCxnSpPr>
            <p:cNvPr id="1509" name="Straight Arrow Connector 1508">
              <a:extLst>
                <a:ext uri="{FF2B5EF4-FFF2-40B4-BE49-F238E27FC236}">
                  <a16:creationId xmlns:a16="http://schemas.microsoft.com/office/drawing/2014/main" id="{529FA0F2-CB37-BB6F-9F4C-77D16892EA0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39325" y="3516614"/>
              <a:ext cx="430095" cy="2421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8" name="Group 1377">
            <a:extLst>
              <a:ext uri="{FF2B5EF4-FFF2-40B4-BE49-F238E27FC236}">
                <a16:creationId xmlns:a16="http://schemas.microsoft.com/office/drawing/2014/main" id="{0F5DA024-48F1-856F-7F1F-00E6D0A7763C}"/>
              </a:ext>
            </a:extLst>
          </p:cNvPr>
          <p:cNvGrpSpPr/>
          <p:nvPr/>
        </p:nvGrpSpPr>
        <p:grpSpPr>
          <a:xfrm>
            <a:off x="3496167" y="4030199"/>
            <a:ext cx="2484976" cy="2676709"/>
            <a:chOff x="2622125" y="3022650"/>
            <a:chExt cx="1863732" cy="2007532"/>
          </a:xfrm>
        </p:grpSpPr>
        <p:sp>
          <p:nvSpPr>
            <p:cNvPr id="1195" name="Rectangle 1194">
              <a:extLst>
                <a:ext uri="{FF2B5EF4-FFF2-40B4-BE49-F238E27FC236}">
                  <a16:creationId xmlns:a16="http://schemas.microsoft.com/office/drawing/2014/main" id="{B8348F0E-3426-95A2-90C6-F9F67B623062}"/>
                </a:ext>
              </a:extLst>
            </p:cNvPr>
            <p:cNvSpPr/>
            <p:nvPr/>
          </p:nvSpPr>
          <p:spPr>
            <a:xfrm>
              <a:off x="2640553" y="3032324"/>
              <a:ext cx="1789751" cy="174035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97" name="Oval 1196">
              <a:extLst>
                <a:ext uri="{FF2B5EF4-FFF2-40B4-BE49-F238E27FC236}">
                  <a16:creationId xmlns:a16="http://schemas.microsoft.com/office/drawing/2014/main" id="{8380F319-F43D-D976-07A5-14BDF87E8BBE}"/>
                </a:ext>
              </a:extLst>
            </p:cNvPr>
            <p:cNvSpPr/>
            <p:nvPr/>
          </p:nvSpPr>
          <p:spPr>
            <a:xfrm>
              <a:off x="2793650" y="3105117"/>
              <a:ext cx="227309" cy="202605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04" name="Oval 1203">
              <a:extLst>
                <a:ext uri="{FF2B5EF4-FFF2-40B4-BE49-F238E27FC236}">
                  <a16:creationId xmlns:a16="http://schemas.microsoft.com/office/drawing/2014/main" id="{B63109F7-5C89-5F54-675C-8E9DCCBA0CC9}"/>
                </a:ext>
              </a:extLst>
            </p:cNvPr>
            <p:cNvSpPr/>
            <p:nvPr/>
          </p:nvSpPr>
          <p:spPr>
            <a:xfrm>
              <a:off x="3931265" y="3187020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06" name="Oval 1205">
              <a:extLst>
                <a:ext uri="{FF2B5EF4-FFF2-40B4-BE49-F238E27FC236}">
                  <a16:creationId xmlns:a16="http://schemas.microsoft.com/office/drawing/2014/main" id="{C20FCA41-5BDF-605D-4C10-D72E1D704B9D}"/>
                </a:ext>
              </a:extLst>
            </p:cNvPr>
            <p:cNvSpPr/>
            <p:nvPr/>
          </p:nvSpPr>
          <p:spPr>
            <a:xfrm>
              <a:off x="3693461" y="4467313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08" name="Oval 1207">
              <a:extLst>
                <a:ext uri="{FF2B5EF4-FFF2-40B4-BE49-F238E27FC236}">
                  <a16:creationId xmlns:a16="http://schemas.microsoft.com/office/drawing/2014/main" id="{F5E1BC7B-7AE4-7DED-F83C-43968D530C7A}"/>
                </a:ext>
              </a:extLst>
            </p:cNvPr>
            <p:cNvSpPr/>
            <p:nvPr/>
          </p:nvSpPr>
          <p:spPr>
            <a:xfrm>
              <a:off x="2716011" y="3723462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09" name="Oval 1208">
              <a:extLst>
                <a:ext uri="{FF2B5EF4-FFF2-40B4-BE49-F238E27FC236}">
                  <a16:creationId xmlns:a16="http://schemas.microsoft.com/office/drawing/2014/main" id="{B1D9911C-8D10-F9E5-DC89-EBA8FE25524F}"/>
                </a:ext>
              </a:extLst>
            </p:cNvPr>
            <p:cNvSpPr/>
            <p:nvPr/>
          </p:nvSpPr>
          <p:spPr>
            <a:xfrm>
              <a:off x="2837741" y="4297532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10" name="Oval 1209">
              <a:extLst>
                <a:ext uri="{FF2B5EF4-FFF2-40B4-BE49-F238E27FC236}">
                  <a16:creationId xmlns:a16="http://schemas.microsoft.com/office/drawing/2014/main" id="{A9394D04-4778-FAD0-C9FB-668BCF1DE357}"/>
                </a:ext>
              </a:extLst>
            </p:cNvPr>
            <p:cNvSpPr/>
            <p:nvPr/>
          </p:nvSpPr>
          <p:spPr>
            <a:xfrm>
              <a:off x="3194166" y="3467151"/>
              <a:ext cx="121910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11" name="Oval 1210">
              <a:extLst>
                <a:ext uri="{FF2B5EF4-FFF2-40B4-BE49-F238E27FC236}">
                  <a16:creationId xmlns:a16="http://schemas.microsoft.com/office/drawing/2014/main" id="{BB307E71-C31B-1EF4-46E3-1AC6623F747D}"/>
                </a:ext>
              </a:extLst>
            </p:cNvPr>
            <p:cNvSpPr/>
            <p:nvPr/>
          </p:nvSpPr>
          <p:spPr>
            <a:xfrm>
              <a:off x="3110521" y="3149376"/>
              <a:ext cx="112721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12" name="Oval 1211">
              <a:extLst>
                <a:ext uri="{FF2B5EF4-FFF2-40B4-BE49-F238E27FC236}">
                  <a16:creationId xmlns:a16="http://schemas.microsoft.com/office/drawing/2014/main" id="{0494AFD6-794B-9830-517A-278A3C2B60F6}"/>
                </a:ext>
              </a:extLst>
            </p:cNvPr>
            <p:cNvSpPr/>
            <p:nvPr/>
          </p:nvSpPr>
          <p:spPr>
            <a:xfrm>
              <a:off x="2716011" y="3938326"/>
              <a:ext cx="108068" cy="106004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13" name="Oval 1212">
              <a:extLst>
                <a:ext uri="{FF2B5EF4-FFF2-40B4-BE49-F238E27FC236}">
                  <a16:creationId xmlns:a16="http://schemas.microsoft.com/office/drawing/2014/main" id="{655A7EA2-0F35-8959-83D1-079CEF17598C}"/>
                </a:ext>
              </a:extLst>
            </p:cNvPr>
            <p:cNvSpPr/>
            <p:nvPr/>
          </p:nvSpPr>
          <p:spPr>
            <a:xfrm>
              <a:off x="3290150" y="3353170"/>
              <a:ext cx="112721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14" name="Oval 1213">
              <a:extLst>
                <a:ext uri="{FF2B5EF4-FFF2-40B4-BE49-F238E27FC236}">
                  <a16:creationId xmlns:a16="http://schemas.microsoft.com/office/drawing/2014/main" id="{1FCDC26D-C26D-B13F-5152-DD74D4371BE3}"/>
                </a:ext>
              </a:extLst>
            </p:cNvPr>
            <p:cNvSpPr/>
            <p:nvPr/>
          </p:nvSpPr>
          <p:spPr>
            <a:xfrm>
              <a:off x="2947067" y="4193683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15" name="Oval 1214">
              <a:extLst>
                <a:ext uri="{FF2B5EF4-FFF2-40B4-BE49-F238E27FC236}">
                  <a16:creationId xmlns:a16="http://schemas.microsoft.com/office/drawing/2014/main" id="{060CD582-DA2F-C06E-4E9A-074AC9F3EF4B}"/>
                </a:ext>
              </a:extLst>
            </p:cNvPr>
            <p:cNvSpPr/>
            <p:nvPr/>
          </p:nvSpPr>
          <p:spPr>
            <a:xfrm>
              <a:off x="3889499" y="3399411"/>
              <a:ext cx="88814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16" name="Oval 1215">
              <a:extLst>
                <a:ext uri="{FF2B5EF4-FFF2-40B4-BE49-F238E27FC236}">
                  <a16:creationId xmlns:a16="http://schemas.microsoft.com/office/drawing/2014/main" id="{12B2F89D-A7D5-A0C1-B6ED-8B5476412BB9}"/>
                </a:ext>
              </a:extLst>
            </p:cNvPr>
            <p:cNvSpPr/>
            <p:nvPr/>
          </p:nvSpPr>
          <p:spPr>
            <a:xfrm>
              <a:off x="2913361" y="4486324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17" name="Oval 1216">
              <a:extLst>
                <a:ext uri="{FF2B5EF4-FFF2-40B4-BE49-F238E27FC236}">
                  <a16:creationId xmlns:a16="http://schemas.microsoft.com/office/drawing/2014/main" id="{6473AC76-1C20-15DC-429D-C3AB47645B70}"/>
                </a:ext>
              </a:extLst>
            </p:cNvPr>
            <p:cNvSpPr/>
            <p:nvPr/>
          </p:nvSpPr>
          <p:spPr>
            <a:xfrm>
              <a:off x="3787865" y="4167378"/>
              <a:ext cx="88814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18" name="Oval 1217">
              <a:extLst>
                <a:ext uri="{FF2B5EF4-FFF2-40B4-BE49-F238E27FC236}">
                  <a16:creationId xmlns:a16="http://schemas.microsoft.com/office/drawing/2014/main" id="{F6B9FC67-BABF-1616-57DC-04F5B18986BE}"/>
                </a:ext>
              </a:extLst>
            </p:cNvPr>
            <p:cNvSpPr/>
            <p:nvPr/>
          </p:nvSpPr>
          <p:spPr>
            <a:xfrm>
              <a:off x="3800388" y="4648659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19" name="Oval 1218">
              <a:extLst>
                <a:ext uri="{FF2B5EF4-FFF2-40B4-BE49-F238E27FC236}">
                  <a16:creationId xmlns:a16="http://schemas.microsoft.com/office/drawing/2014/main" id="{CF4D7488-2C62-D77D-8861-6014539E20F7}"/>
                </a:ext>
              </a:extLst>
            </p:cNvPr>
            <p:cNvSpPr/>
            <p:nvPr/>
          </p:nvSpPr>
          <p:spPr>
            <a:xfrm>
              <a:off x="3371021" y="4451243"/>
              <a:ext cx="112721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20" name="Oval 1219">
              <a:extLst>
                <a:ext uri="{FF2B5EF4-FFF2-40B4-BE49-F238E27FC236}">
                  <a16:creationId xmlns:a16="http://schemas.microsoft.com/office/drawing/2014/main" id="{20B2310D-F1E0-AD7A-CD80-562C9DDD8A67}"/>
                </a:ext>
              </a:extLst>
            </p:cNvPr>
            <p:cNvSpPr/>
            <p:nvPr/>
          </p:nvSpPr>
          <p:spPr>
            <a:xfrm>
              <a:off x="3991486" y="4509653"/>
              <a:ext cx="88814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21" name="Oval 1220">
              <a:extLst>
                <a:ext uri="{FF2B5EF4-FFF2-40B4-BE49-F238E27FC236}">
                  <a16:creationId xmlns:a16="http://schemas.microsoft.com/office/drawing/2014/main" id="{775285F8-1014-2ACC-46F4-2930DF1A86D3}"/>
                </a:ext>
              </a:extLst>
            </p:cNvPr>
            <p:cNvSpPr/>
            <p:nvPr/>
          </p:nvSpPr>
          <p:spPr>
            <a:xfrm>
              <a:off x="3336338" y="4630674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22" name="Oval 1221">
              <a:extLst>
                <a:ext uri="{FF2B5EF4-FFF2-40B4-BE49-F238E27FC236}">
                  <a16:creationId xmlns:a16="http://schemas.microsoft.com/office/drawing/2014/main" id="{E1B65E03-A1A0-1A25-9279-E51BB8EBBA83}"/>
                </a:ext>
              </a:extLst>
            </p:cNvPr>
            <p:cNvSpPr/>
            <p:nvPr/>
          </p:nvSpPr>
          <p:spPr>
            <a:xfrm>
              <a:off x="3456957" y="3292124"/>
              <a:ext cx="112721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23" name="Oval 1222">
              <a:extLst>
                <a:ext uri="{FF2B5EF4-FFF2-40B4-BE49-F238E27FC236}">
                  <a16:creationId xmlns:a16="http://schemas.microsoft.com/office/drawing/2014/main" id="{3AAB0A02-653F-5960-DF84-CD42C7AAA834}"/>
                </a:ext>
              </a:extLst>
            </p:cNvPr>
            <p:cNvSpPr/>
            <p:nvPr/>
          </p:nvSpPr>
          <p:spPr>
            <a:xfrm>
              <a:off x="3609112" y="3648162"/>
              <a:ext cx="88814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24" name="Oval 1223">
              <a:extLst>
                <a:ext uri="{FF2B5EF4-FFF2-40B4-BE49-F238E27FC236}">
                  <a16:creationId xmlns:a16="http://schemas.microsoft.com/office/drawing/2014/main" id="{70AD6E5A-4836-B9BE-2D23-937C50783EB1}"/>
                </a:ext>
              </a:extLst>
            </p:cNvPr>
            <p:cNvSpPr/>
            <p:nvPr/>
          </p:nvSpPr>
          <p:spPr>
            <a:xfrm>
              <a:off x="3430818" y="3558565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25" name="Oval 1224">
              <a:extLst>
                <a:ext uri="{FF2B5EF4-FFF2-40B4-BE49-F238E27FC236}">
                  <a16:creationId xmlns:a16="http://schemas.microsoft.com/office/drawing/2014/main" id="{F64B621A-A768-DE56-192A-107165DDAFF3}"/>
                </a:ext>
              </a:extLst>
            </p:cNvPr>
            <p:cNvSpPr/>
            <p:nvPr/>
          </p:nvSpPr>
          <p:spPr>
            <a:xfrm>
              <a:off x="3551063" y="3184340"/>
              <a:ext cx="121910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26" name="Oval 1225">
              <a:extLst>
                <a:ext uri="{FF2B5EF4-FFF2-40B4-BE49-F238E27FC236}">
                  <a16:creationId xmlns:a16="http://schemas.microsoft.com/office/drawing/2014/main" id="{3D363587-395D-59B3-6CCD-BAC1D058530B}"/>
                </a:ext>
              </a:extLst>
            </p:cNvPr>
            <p:cNvSpPr/>
            <p:nvPr/>
          </p:nvSpPr>
          <p:spPr>
            <a:xfrm>
              <a:off x="3187383" y="4380686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27" name="Oval 1226">
              <a:extLst>
                <a:ext uri="{FF2B5EF4-FFF2-40B4-BE49-F238E27FC236}">
                  <a16:creationId xmlns:a16="http://schemas.microsoft.com/office/drawing/2014/main" id="{C39E0A3B-C1DE-E491-1C1D-BD3CF39484AB}"/>
                </a:ext>
              </a:extLst>
            </p:cNvPr>
            <p:cNvSpPr/>
            <p:nvPr/>
          </p:nvSpPr>
          <p:spPr>
            <a:xfrm>
              <a:off x="3040212" y="4278905"/>
              <a:ext cx="121910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28" name="Oval 1227">
              <a:extLst>
                <a:ext uri="{FF2B5EF4-FFF2-40B4-BE49-F238E27FC236}">
                  <a16:creationId xmlns:a16="http://schemas.microsoft.com/office/drawing/2014/main" id="{744B3854-FD26-EF94-4292-FF806977530D}"/>
                </a:ext>
              </a:extLst>
            </p:cNvPr>
            <p:cNvSpPr/>
            <p:nvPr/>
          </p:nvSpPr>
          <p:spPr>
            <a:xfrm>
              <a:off x="4049772" y="3647029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29" name="Oval 1228">
              <a:extLst>
                <a:ext uri="{FF2B5EF4-FFF2-40B4-BE49-F238E27FC236}">
                  <a16:creationId xmlns:a16="http://schemas.microsoft.com/office/drawing/2014/main" id="{DCB9357C-975D-EDE5-3201-F5175C60B9EB}"/>
                </a:ext>
              </a:extLst>
            </p:cNvPr>
            <p:cNvSpPr/>
            <p:nvPr/>
          </p:nvSpPr>
          <p:spPr>
            <a:xfrm>
              <a:off x="4189665" y="3441409"/>
              <a:ext cx="121910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0" name="Oval 1229">
              <a:extLst>
                <a:ext uri="{FF2B5EF4-FFF2-40B4-BE49-F238E27FC236}">
                  <a16:creationId xmlns:a16="http://schemas.microsoft.com/office/drawing/2014/main" id="{38DDC2FC-3AA6-16C4-A411-840E6295AD17}"/>
                </a:ext>
              </a:extLst>
            </p:cNvPr>
            <p:cNvSpPr/>
            <p:nvPr/>
          </p:nvSpPr>
          <p:spPr>
            <a:xfrm>
              <a:off x="4158909" y="3754076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1" name="Oval 1230">
              <a:extLst>
                <a:ext uri="{FF2B5EF4-FFF2-40B4-BE49-F238E27FC236}">
                  <a16:creationId xmlns:a16="http://schemas.microsoft.com/office/drawing/2014/main" id="{B4D9992C-F0D2-F6C4-EFAC-305186AAA859}"/>
                </a:ext>
              </a:extLst>
            </p:cNvPr>
            <p:cNvSpPr/>
            <p:nvPr/>
          </p:nvSpPr>
          <p:spPr>
            <a:xfrm>
              <a:off x="3999264" y="3059536"/>
              <a:ext cx="121910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2" name="Oval 1231">
              <a:extLst>
                <a:ext uri="{FF2B5EF4-FFF2-40B4-BE49-F238E27FC236}">
                  <a16:creationId xmlns:a16="http://schemas.microsoft.com/office/drawing/2014/main" id="{9012DEE0-C731-1CCD-0009-6C4FAF15C111}"/>
                </a:ext>
              </a:extLst>
            </p:cNvPr>
            <p:cNvSpPr/>
            <p:nvPr/>
          </p:nvSpPr>
          <p:spPr>
            <a:xfrm>
              <a:off x="2706260" y="3281732"/>
              <a:ext cx="108068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3" name="Oval 1232">
              <a:extLst>
                <a:ext uri="{FF2B5EF4-FFF2-40B4-BE49-F238E27FC236}">
                  <a16:creationId xmlns:a16="http://schemas.microsoft.com/office/drawing/2014/main" id="{04CB57AE-8FDF-5DC4-2416-94CDF4696E95}"/>
                </a:ext>
              </a:extLst>
            </p:cNvPr>
            <p:cNvSpPr/>
            <p:nvPr/>
          </p:nvSpPr>
          <p:spPr>
            <a:xfrm>
              <a:off x="2640553" y="3622430"/>
              <a:ext cx="121910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4" name="Oval 1233">
              <a:extLst>
                <a:ext uri="{FF2B5EF4-FFF2-40B4-BE49-F238E27FC236}">
                  <a16:creationId xmlns:a16="http://schemas.microsoft.com/office/drawing/2014/main" id="{F00EB9D8-9063-3BC7-86E7-9FFF487569F8}"/>
                </a:ext>
              </a:extLst>
            </p:cNvPr>
            <p:cNvSpPr/>
            <p:nvPr/>
          </p:nvSpPr>
          <p:spPr>
            <a:xfrm>
              <a:off x="2840559" y="3585835"/>
              <a:ext cx="112721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5" name="Oval 1234">
              <a:extLst>
                <a:ext uri="{FF2B5EF4-FFF2-40B4-BE49-F238E27FC236}">
                  <a16:creationId xmlns:a16="http://schemas.microsoft.com/office/drawing/2014/main" id="{8876F711-7C47-438D-A275-C567EEA45615}"/>
                </a:ext>
              </a:extLst>
            </p:cNvPr>
            <p:cNvSpPr/>
            <p:nvPr/>
          </p:nvSpPr>
          <p:spPr>
            <a:xfrm>
              <a:off x="2933248" y="3380958"/>
              <a:ext cx="88814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39" name="Oval 1238">
              <a:extLst>
                <a:ext uri="{FF2B5EF4-FFF2-40B4-BE49-F238E27FC236}">
                  <a16:creationId xmlns:a16="http://schemas.microsoft.com/office/drawing/2014/main" id="{7308BA92-E4DA-1A5D-2D9B-5F893294221C}"/>
                </a:ext>
              </a:extLst>
            </p:cNvPr>
            <p:cNvSpPr/>
            <p:nvPr/>
          </p:nvSpPr>
          <p:spPr>
            <a:xfrm>
              <a:off x="3800107" y="3817786"/>
              <a:ext cx="110971" cy="115489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44" name="Oval 1243">
              <a:extLst>
                <a:ext uri="{FF2B5EF4-FFF2-40B4-BE49-F238E27FC236}">
                  <a16:creationId xmlns:a16="http://schemas.microsoft.com/office/drawing/2014/main" id="{CC0E6731-6669-690D-E270-04301097516E}"/>
                </a:ext>
              </a:extLst>
            </p:cNvPr>
            <p:cNvSpPr/>
            <p:nvPr/>
          </p:nvSpPr>
          <p:spPr>
            <a:xfrm>
              <a:off x="3475589" y="4554149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46" name="Oval 1245">
              <a:extLst>
                <a:ext uri="{FF2B5EF4-FFF2-40B4-BE49-F238E27FC236}">
                  <a16:creationId xmlns:a16="http://schemas.microsoft.com/office/drawing/2014/main" id="{730FEEA2-6933-04AE-7459-E46D8A850603}"/>
                </a:ext>
              </a:extLst>
            </p:cNvPr>
            <p:cNvSpPr/>
            <p:nvPr/>
          </p:nvSpPr>
          <p:spPr>
            <a:xfrm>
              <a:off x="3554852" y="3419334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47" name="Oval 1246">
              <a:extLst>
                <a:ext uri="{FF2B5EF4-FFF2-40B4-BE49-F238E27FC236}">
                  <a16:creationId xmlns:a16="http://schemas.microsoft.com/office/drawing/2014/main" id="{7FBEF667-98AC-8EA8-36B8-BADB946C6C8E}"/>
                </a:ext>
              </a:extLst>
            </p:cNvPr>
            <p:cNvSpPr/>
            <p:nvPr/>
          </p:nvSpPr>
          <p:spPr>
            <a:xfrm>
              <a:off x="4208444" y="3097504"/>
              <a:ext cx="188808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48" name="Oval 1247">
              <a:extLst>
                <a:ext uri="{FF2B5EF4-FFF2-40B4-BE49-F238E27FC236}">
                  <a16:creationId xmlns:a16="http://schemas.microsoft.com/office/drawing/2014/main" id="{1D40A95E-1B18-5C78-C997-6E944DF31438}"/>
                </a:ext>
              </a:extLst>
            </p:cNvPr>
            <p:cNvSpPr/>
            <p:nvPr/>
          </p:nvSpPr>
          <p:spPr>
            <a:xfrm>
              <a:off x="3139562" y="3836252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49" name="Oval 1248">
              <a:extLst>
                <a:ext uri="{FF2B5EF4-FFF2-40B4-BE49-F238E27FC236}">
                  <a16:creationId xmlns:a16="http://schemas.microsoft.com/office/drawing/2014/main" id="{DAFFDE18-2485-16D6-C494-B8FA49404677}"/>
                </a:ext>
              </a:extLst>
            </p:cNvPr>
            <p:cNvSpPr/>
            <p:nvPr/>
          </p:nvSpPr>
          <p:spPr>
            <a:xfrm>
              <a:off x="3263364" y="3785736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0" name="Oval 1249">
              <a:extLst>
                <a:ext uri="{FF2B5EF4-FFF2-40B4-BE49-F238E27FC236}">
                  <a16:creationId xmlns:a16="http://schemas.microsoft.com/office/drawing/2014/main" id="{50751984-A64E-DB6E-D14E-25E134F79131}"/>
                </a:ext>
              </a:extLst>
            </p:cNvPr>
            <p:cNvSpPr/>
            <p:nvPr/>
          </p:nvSpPr>
          <p:spPr>
            <a:xfrm rot="4405242">
              <a:off x="3479852" y="3707985"/>
              <a:ext cx="103539" cy="11957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1" name="Oval 1250">
              <a:extLst>
                <a:ext uri="{FF2B5EF4-FFF2-40B4-BE49-F238E27FC236}">
                  <a16:creationId xmlns:a16="http://schemas.microsoft.com/office/drawing/2014/main" id="{ED664B1E-15B1-F754-8AA4-D17C016BBB2B}"/>
                </a:ext>
              </a:extLst>
            </p:cNvPr>
            <p:cNvSpPr/>
            <p:nvPr/>
          </p:nvSpPr>
          <p:spPr>
            <a:xfrm>
              <a:off x="3174768" y="3551707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2" name="Oval 1251">
              <a:extLst>
                <a:ext uri="{FF2B5EF4-FFF2-40B4-BE49-F238E27FC236}">
                  <a16:creationId xmlns:a16="http://schemas.microsoft.com/office/drawing/2014/main" id="{8283C5B2-DF7E-6964-B6C9-9C1EF57FC602}"/>
                </a:ext>
              </a:extLst>
            </p:cNvPr>
            <p:cNvSpPr/>
            <p:nvPr/>
          </p:nvSpPr>
          <p:spPr>
            <a:xfrm>
              <a:off x="3242784" y="3353929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3" name="Oval 1252">
              <a:extLst>
                <a:ext uri="{FF2B5EF4-FFF2-40B4-BE49-F238E27FC236}">
                  <a16:creationId xmlns:a16="http://schemas.microsoft.com/office/drawing/2014/main" id="{7B90E861-9031-0353-3592-7358447D3929}"/>
                </a:ext>
              </a:extLst>
            </p:cNvPr>
            <p:cNvSpPr/>
            <p:nvPr/>
          </p:nvSpPr>
          <p:spPr>
            <a:xfrm>
              <a:off x="3363772" y="3207052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4" name="Oval 1253">
              <a:extLst>
                <a:ext uri="{FF2B5EF4-FFF2-40B4-BE49-F238E27FC236}">
                  <a16:creationId xmlns:a16="http://schemas.microsoft.com/office/drawing/2014/main" id="{A205DD1C-68BD-88A0-2946-A43BD80189A2}"/>
                </a:ext>
              </a:extLst>
            </p:cNvPr>
            <p:cNvSpPr/>
            <p:nvPr/>
          </p:nvSpPr>
          <p:spPr>
            <a:xfrm>
              <a:off x="3351851" y="3448200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5" name="Oval 1254">
              <a:extLst>
                <a:ext uri="{FF2B5EF4-FFF2-40B4-BE49-F238E27FC236}">
                  <a16:creationId xmlns:a16="http://schemas.microsoft.com/office/drawing/2014/main" id="{6F434A7D-2F85-CFCA-5F1F-65B364D96D99}"/>
                </a:ext>
              </a:extLst>
            </p:cNvPr>
            <p:cNvSpPr/>
            <p:nvPr/>
          </p:nvSpPr>
          <p:spPr>
            <a:xfrm>
              <a:off x="3212262" y="3666597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6" name="Oval 1255">
              <a:extLst>
                <a:ext uri="{FF2B5EF4-FFF2-40B4-BE49-F238E27FC236}">
                  <a16:creationId xmlns:a16="http://schemas.microsoft.com/office/drawing/2014/main" id="{3DD2DF03-A2A7-8431-5764-A0ED7B18D31D}"/>
                </a:ext>
              </a:extLst>
            </p:cNvPr>
            <p:cNvSpPr/>
            <p:nvPr/>
          </p:nvSpPr>
          <p:spPr>
            <a:xfrm rot="17995373">
              <a:off x="3322582" y="3558377"/>
              <a:ext cx="82380" cy="8757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7" name="Oval 1256">
              <a:extLst>
                <a:ext uri="{FF2B5EF4-FFF2-40B4-BE49-F238E27FC236}">
                  <a16:creationId xmlns:a16="http://schemas.microsoft.com/office/drawing/2014/main" id="{3C82E189-A6AD-E28D-7DC3-3920AF38E7C2}"/>
                </a:ext>
              </a:extLst>
            </p:cNvPr>
            <p:cNvSpPr/>
            <p:nvPr/>
          </p:nvSpPr>
          <p:spPr>
            <a:xfrm rot="347228">
              <a:off x="3049692" y="3721905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8" name="Oval 1257">
              <a:extLst>
                <a:ext uri="{FF2B5EF4-FFF2-40B4-BE49-F238E27FC236}">
                  <a16:creationId xmlns:a16="http://schemas.microsoft.com/office/drawing/2014/main" id="{A3097DD0-2AE7-47D7-291E-F6C6D5B142DA}"/>
                </a:ext>
              </a:extLst>
            </p:cNvPr>
            <p:cNvSpPr/>
            <p:nvPr/>
          </p:nvSpPr>
          <p:spPr>
            <a:xfrm rot="347228">
              <a:off x="3055960" y="3307411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59" name="Oval 1258">
              <a:extLst>
                <a:ext uri="{FF2B5EF4-FFF2-40B4-BE49-F238E27FC236}">
                  <a16:creationId xmlns:a16="http://schemas.microsoft.com/office/drawing/2014/main" id="{77E4964B-6C42-0D3B-7494-5E6124BB05C8}"/>
                </a:ext>
              </a:extLst>
            </p:cNvPr>
            <p:cNvSpPr/>
            <p:nvPr/>
          </p:nvSpPr>
          <p:spPr>
            <a:xfrm rot="347228">
              <a:off x="3044039" y="3548559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0" name="Oval 1259">
              <a:extLst>
                <a:ext uri="{FF2B5EF4-FFF2-40B4-BE49-F238E27FC236}">
                  <a16:creationId xmlns:a16="http://schemas.microsoft.com/office/drawing/2014/main" id="{07D33069-2CA2-B3EB-D221-E8ACEF1F1E63}"/>
                </a:ext>
              </a:extLst>
            </p:cNvPr>
            <p:cNvSpPr/>
            <p:nvPr/>
          </p:nvSpPr>
          <p:spPr>
            <a:xfrm rot="347228">
              <a:off x="2904450" y="3766956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1" name="Oval 1260">
              <a:extLst>
                <a:ext uri="{FF2B5EF4-FFF2-40B4-BE49-F238E27FC236}">
                  <a16:creationId xmlns:a16="http://schemas.microsoft.com/office/drawing/2014/main" id="{E5D96E4C-8C65-06F9-0456-B8F37FE5991D}"/>
                </a:ext>
              </a:extLst>
            </p:cNvPr>
            <p:cNvSpPr/>
            <p:nvPr/>
          </p:nvSpPr>
          <p:spPr>
            <a:xfrm rot="18342601">
              <a:off x="2988974" y="3630820"/>
              <a:ext cx="82380" cy="8757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2" name="Oval 1261">
              <a:extLst>
                <a:ext uri="{FF2B5EF4-FFF2-40B4-BE49-F238E27FC236}">
                  <a16:creationId xmlns:a16="http://schemas.microsoft.com/office/drawing/2014/main" id="{AF90A709-09CE-BADF-97BE-944839B99064}"/>
                </a:ext>
              </a:extLst>
            </p:cNvPr>
            <p:cNvSpPr/>
            <p:nvPr/>
          </p:nvSpPr>
          <p:spPr>
            <a:xfrm>
              <a:off x="4106986" y="4173710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3" name="Oval 1262">
              <a:extLst>
                <a:ext uri="{FF2B5EF4-FFF2-40B4-BE49-F238E27FC236}">
                  <a16:creationId xmlns:a16="http://schemas.microsoft.com/office/drawing/2014/main" id="{4563C5E4-1280-466B-1770-9AC4F257AF6D}"/>
                </a:ext>
              </a:extLst>
            </p:cNvPr>
            <p:cNvSpPr/>
            <p:nvPr/>
          </p:nvSpPr>
          <p:spPr>
            <a:xfrm>
              <a:off x="4230788" y="4123194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4" name="Oval 1263">
              <a:extLst>
                <a:ext uri="{FF2B5EF4-FFF2-40B4-BE49-F238E27FC236}">
                  <a16:creationId xmlns:a16="http://schemas.microsoft.com/office/drawing/2014/main" id="{91019531-F785-6560-9186-75BDD27DA5CF}"/>
                </a:ext>
              </a:extLst>
            </p:cNvPr>
            <p:cNvSpPr/>
            <p:nvPr/>
          </p:nvSpPr>
          <p:spPr>
            <a:xfrm>
              <a:off x="2719943" y="4617139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5" name="Oval 1264">
              <a:extLst>
                <a:ext uri="{FF2B5EF4-FFF2-40B4-BE49-F238E27FC236}">
                  <a16:creationId xmlns:a16="http://schemas.microsoft.com/office/drawing/2014/main" id="{D32DF951-8F70-D2F5-52AE-48C426AED990}"/>
                </a:ext>
              </a:extLst>
            </p:cNvPr>
            <p:cNvSpPr/>
            <p:nvPr/>
          </p:nvSpPr>
          <p:spPr>
            <a:xfrm>
              <a:off x="3009802" y="4552883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6" name="Oval 1265">
              <a:extLst>
                <a:ext uri="{FF2B5EF4-FFF2-40B4-BE49-F238E27FC236}">
                  <a16:creationId xmlns:a16="http://schemas.microsoft.com/office/drawing/2014/main" id="{FB7AD7EA-051B-4806-77EA-6C9625A9B6A4}"/>
                </a:ext>
              </a:extLst>
            </p:cNvPr>
            <p:cNvSpPr/>
            <p:nvPr/>
          </p:nvSpPr>
          <p:spPr>
            <a:xfrm>
              <a:off x="3710218" y="4032284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7" name="Oval 1266">
              <a:extLst>
                <a:ext uri="{FF2B5EF4-FFF2-40B4-BE49-F238E27FC236}">
                  <a16:creationId xmlns:a16="http://schemas.microsoft.com/office/drawing/2014/main" id="{FADDB219-7207-A46F-A9F8-6C4EAFA0D297}"/>
                </a:ext>
              </a:extLst>
            </p:cNvPr>
            <p:cNvSpPr/>
            <p:nvPr/>
          </p:nvSpPr>
          <p:spPr>
            <a:xfrm>
              <a:off x="4245928" y="3617305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8" name="Oval 1267">
              <a:extLst>
                <a:ext uri="{FF2B5EF4-FFF2-40B4-BE49-F238E27FC236}">
                  <a16:creationId xmlns:a16="http://schemas.microsoft.com/office/drawing/2014/main" id="{BAE295DB-8493-7D5C-4D02-BE74F1F1A846}"/>
                </a:ext>
              </a:extLst>
            </p:cNvPr>
            <p:cNvSpPr/>
            <p:nvPr/>
          </p:nvSpPr>
          <p:spPr>
            <a:xfrm>
              <a:off x="4175988" y="4580507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69" name="Oval 1268">
              <a:extLst>
                <a:ext uri="{FF2B5EF4-FFF2-40B4-BE49-F238E27FC236}">
                  <a16:creationId xmlns:a16="http://schemas.microsoft.com/office/drawing/2014/main" id="{03C96266-2B99-62DE-1B1F-BB18209CAF31}"/>
                </a:ext>
              </a:extLst>
            </p:cNvPr>
            <p:cNvSpPr/>
            <p:nvPr/>
          </p:nvSpPr>
          <p:spPr>
            <a:xfrm>
              <a:off x="4179686" y="4004055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0" name="Oval 1269">
              <a:extLst>
                <a:ext uri="{FF2B5EF4-FFF2-40B4-BE49-F238E27FC236}">
                  <a16:creationId xmlns:a16="http://schemas.microsoft.com/office/drawing/2014/main" id="{791E2025-403D-8EC5-CF9C-CF80414AFA0F}"/>
                </a:ext>
              </a:extLst>
            </p:cNvPr>
            <p:cNvSpPr/>
            <p:nvPr/>
          </p:nvSpPr>
          <p:spPr>
            <a:xfrm rot="17995373">
              <a:off x="4290006" y="3895835"/>
              <a:ext cx="82380" cy="8757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1" name="Oval 1270">
              <a:extLst>
                <a:ext uri="{FF2B5EF4-FFF2-40B4-BE49-F238E27FC236}">
                  <a16:creationId xmlns:a16="http://schemas.microsoft.com/office/drawing/2014/main" id="{50CA0CEB-A247-FDC4-2CF7-074F3896728A}"/>
                </a:ext>
              </a:extLst>
            </p:cNvPr>
            <p:cNvSpPr/>
            <p:nvPr/>
          </p:nvSpPr>
          <p:spPr>
            <a:xfrm rot="347228">
              <a:off x="4017116" y="4059363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2" name="Oval 1271">
              <a:extLst>
                <a:ext uri="{FF2B5EF4-FFF2-40B4-BE49-F238E27FC236}">
                  <a16:creationId xmlns:a16="http://schemas.microsoft.com/office/drawing/2014/main" id="{92077180-B98A-2780-D244-B116FF9CB50D}"/>
                </a:ext>
              </a:extLst>
            </p:cNvPr>
            <p:cNvSpPr/>
            <p:nvPr/>
          </p:nvSpPr>
          <p:spPr>
            <a:xfrm rot="347228">
              <a:off x="3951627" y="3512805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3" name="Oval 1272">
              <a:extLst>
                <a:ext uri="{FF2B5EF4-FFF2-40B4-BE49-F238E27FC236}">
                  <a16:creationId xmlns:a16="http://schemas.microsoft.com/office/drawing/2014/main" id="{DC4C2DE9-2FE6-9A3B-FD6B-4FE850EEA7E4}"/>
                </a:ext>
              </a:extLst>
            </p:cNvPr>
            <p:cNvSpPr/>
            <p:nvPr/>
          </p:nvSpPr>
          <p:spPr>
            <a:xfrm rot="347228">
              <a:off x="4011463" y="3886017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4" name="Oval 1273">
              <a:extLst>
                <a:ext uri="{FF2B5EF4-FFF2-40B4-BE49-F238E27FC236}">
                  <a16:creationId xmlns:a16="http://schemas.microsoft.com/office/drawing/2014/main" id="{4B7F2DF2-C80E-C43F-1F40-DBBC9CD7C479}"/>
                </a:ext>
              </a:extLst>
            </p:cNvPr>
            <p:cNvSpPr/>
            <p:nvPr/>
          </p:nvSpPr>
          <p:spPr>
            <a:xfrm rot="347228">
              <a:off x="3871874" y="4104414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5" name="Oval 1274">
              <a:extLst>
                <a:ext uri="{FF2B5EF4-FFF2-40B4-BE49-F238E27FC236}">
                  <a16:creationId xmlns:a16="http://schemas.microsoft.com/office/drawing/2014/main" id="{8C5A6042-56F2-8F10-278A-9796D8B18ECA}"/>
                </a:ext>
              </a:extLst>
            </p:cNvPr>
            <p:cNvSpPr/>
            <p:nvPr/>
          </p:nvSpPr>
          <p:spPr>
            <a:xfrm rot="18342601">
              <a:off x="3956398" y="3968278"/>
              <a:ext cx="82380" cy="8757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6" name="Oval 1275">
              <a:extLst>
                <a:ext uri="{FF2B5EF4-FFF2-40B4-BE49-F238E27FC236}">
                  <a16:creationId xmlns:a16="http://schemas.microsoft.com/office/drawing/2014/main" id="{FC16DB20-1A8A-311C-5484-911F5DA5DE16}"/>
                </a:ext>
              </a:extLst>
            </p:cNvPr>
            <p:cNvSpPr/>
            <p:nvPr/>
          </p:nvSpPr>
          <p:spPr>
            <a:xfrm>
              <a:off x="3571869" y="3989160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7" name="Oval 1276">
              <a:extLst>
                <a:ext uri="{FF2B5EF4-FFF2-40B4-BE49-F238E27FC236}">
                  <a16:creationId xmlns:a16="http://schemas.microsoft.com/office/drawing/2014/main" id="{D715D176-3011-7A20-676A-FA315B0F780B}"/>
                </a:ext>
              </a:extLst>
            </p:cNvPr>
            <p:cNvSpPr/>
            <p:nvPr/>
          </p:nvSpPr>
          <p:spPr>
            <a:xfrm rot="17995373">
              <a:off x="2678020" y="4350851"/>
              <a:ext cx="82380" cy="8757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8" name="Oval 1277">
              <a:extLst>
                <a:ext uri="{FF2B5EF4-FFF2-40B4-BE49-F238E27FC236}">
                  <a16:creationId xmlns:a16="http://schemas.microsoft.com/office/drawing/2014/main" id="{7CC80875-ADEE-50B9-FD1D-E00CDA7EA7AE}"/>
                </a:ext>
              </a:extLst>
            </p:cNvPr>
            <p:cNvSpPr/>
            <p:nvPr/>
          </p:nvSpPr>
          <p:spPr>
            <a:xfrm>
              <a:off x="4225306" y="4437531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79" name="Oval 1278">
              <a:extLst>
                <a:ext uri="{FF2B5EF4-FFF2-40B4-BE49-F238E27FC236}">
                  <a16:creationId xmlns:a16="http://schemas.microsoft.com/office/drawing/2014/main" id="{E527E7F0-DB7D-32C6-8DE9-DAAE0278303F}"/>
                </a:ext>
              </a:extLst>
            </p:cNvPr>
            <p:cNvSpPr/>
            <p:nvPr/>
          </p:nvSpPr>
          <p:spPr>
            <a:xfrm>
              <a:off x="4238055" y="4076132"/>
              <a:ext cx="88814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85" name="Oval 1284">
              <a:extLst>
                <a:ext uri="{FF2B5EF4-FFF2-40B4-BE49-F238E27FC236}">
                  <a16:creationId xmlns:a16="http://schemas.microsoft.com/office/drawing/2014/main" id="{5CB45142-EBF5-B3C8-B71E-7E2013328D5A}"/>
                </a:ext>
              </a:extLst>
            </p:cNvPr>
            <p:cNvSpPr/>
            <p:nvPr/>
          </p:nvSpPr>
          <p:spPr>
            <a:xfrm>
              <a:off x="3234216" y="4142019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86" name="Oval 1285">
              <a:extLst>
                <a:ext uri="{FF2B5EF4-FFF2-40B4-BE49-F238E27FC236}">
                  <a16:creationId xmlns:a16="http://schemas.microsoft.com/office/drawing/2014/main" id="{77967F45-F4F6-CE16-3121-F712FE7C71FA}"/>
                </a:ext>
              </a:extLst>
            </p:cNvPr>
            <p:cNvSpPr/>
            <p:nvPr/>
          </p:nvSpPr>
          <p:spPr>
            <a:xfrm>
              <a:off x="3295744" y="4274354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87" name="Oval 1286">
              <a:extLst>
                <a:ext uri="{FF2B5EF4-FFF2-40B4-BE49-F238E27FC236}">
                  <a16:creationId xmlns:a16="http://schemas.microsoft.com/office/drawing/2014/main" id="{99EBE3E7-36CB-9272-B503-B67230F46DBD}"/>
                </a:ext>
              </a:extLst>
            </p:cNvPr>
            <p:cNvSpPr/>
            <p:nvPr/>
          </p:nvSpPr>
          <p:spPr>
            <a:xfrm>
              <a:off x="3539016" y="4446819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88" name="Oval 1287">
              <a:extLst>
                <a:ext uri="{FF2B5EF4-FFF2-40B4-BE49-F238E27FC236}">
                  <a16:creationId xmlns:a16="http://schemas.microsoft.com/office/drawing/2014/main" id="{EE7DB9AB-D64D-F15C-8DF5-1CC23B05C76D}"/>
                </a:ext>
              </a:extLst>
            </p:cNvPr>
            <p:cNvSpPr/>
            <p:nvPr/>
          </p:nvSpPr>
          <p:spPr>
            <a:xfrm>
              <a:off x="3145813" y="4507967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89" name="Oval 1288">
              <a:extLst>
                <a:ext uri="{FF2B5EF4-FFF2-40B4-BE49-F238E27FC236}">
                  <a16:creationId xmlns:a16="http://schemas.microsoft.com/office/drawing/2014/main" id="{1407C8E7-479B-88D4-8EA9-F4475291A46F}"/>
                </a:ext>
              </a:extLst>
            </p:cNvPr>
            <p:cNvSpPr/>
            <p:nvPr/>
          </p:nvSpPr>
          <p:spPr>
            <a:xfrm>
              <a:off x="3991486" y="4619015"/>
              <a:ext cx="108329" cy="11007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90" name="Oval 1289">
              <a:extLst>
                <a:ext uri="{FF2B5EF4-FFF2-40B4-BE49-F238E27FC236}">
                  <a16:creationId xmlns:a16="http://schemas.microsoft.com/office/drawing/2014/main" id="{9F3661D5-EFD5-55C2-DFAB-57DA46A0E80C}"/>
                </a:ext>
              </a:extLst>
            </p:cNvPr>
            <p:cNvSpPr/>
            <p:nvPr/>
          </p:nvSpPr>
          <p:spPr>
            <a:xfrm>
              <a:off x="3892907" y="4382490"/>
              <a:ext cx="108329" cy="11007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93" name="TextBox 1292">
              <a:extLst>
                <a:ext uri="{FF2B5EF4-FFF2-40B4-BE49-F238E27FC236}">
                  <a16:creationId xmlns:a16="http://schemas.microsoft.com/office/drawing/2014/main" id="{76D3D768-84AE-2523-0080-9893A44DB331}"/>
                </a:ext>
              </a:extLst>
            </p:cNvPr>
            <p:cNvSpPr txBox="1"/>
            <p:nvPr/>
          </p:nvSpPr>
          <p:spPr>
            <a:xfrm>
              <a:off x="2622125" y="4776266"/>
              <a:ext cx="186373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Malignant infiltration + lysis</a:t>
              </a:r>
            </a:p>
          </p:txBody>
        </p:sp>
        <p:sp>
          <p:nvSpPr>
            <p:cNvPr id="1295" name="Freeform 1294">
              <a:extLst>
                <a:ext uri="{FF2B5EF4-FFF2-40B4-BE49-F238E27FC236}">
                  <a16:creationId xmlns:a16="http://schemas.microsoft.com/office/drawing/2014/main" id="{5DB07A39-73F7-8642-1F5A-E4FB0B366967}"/>
                </a:ext>
              </a:extLst>
            </p:cNvPr>
            <p:cNvSpPr/>
            <p:nvPr/>
          </p:nvSpPr>
          <p:spPr>
            <a:xfrm>
              <a:off x="2632009" y="3022650"/>
              <a:ext cx="1217007" cy="1203851"/>
            </a:xfrm>
            <a:custGeom>
              <a:avLst/>
              <a:gdLst>
                <a:gd name="connsiteX0" fmla="*/ 1085439 w 1217007"/>
                <a:gd name="connsiteY0" fmla="*/ 0 h 1203851"/>
                <a:gd name="connsiteX1" fmla="*/ 1190694 w 1217007"/>
                <a:gd name="connsiteY1" fmla="*/ 374970 h 1203851"/>
                <a:gd name="connsiteX2" fmla="*/ 1144645 w 1217007"/>
                <a:gd name="connsiteY2" fmla="*/ 657842 h 1203851"/>
                <a:gd name="connsiteX3" fmla="*/ 927557 w 1217007"/>
                <a:gd name="connsiteY3" fmla="*/ 848616 h 1203851"/>
                <a:gd name="connsiteX4" fmla="*/ 789410 w 1217007"/>
                <a:gd name="connsiteY4" fmla="*/ 907822 h 1203851"/>
                <a:gd name="connsiteX5" fmla="*/ 486803 w 1217007"/>
                <a:gd name="connsiteY5" fmla="*/ 967028 h 1203851"/>
                <a:gd name="connsiteX6" fmla="*/ 223666 w 1217007"/>
                <a:gd name="connsiteY6" fmla="*/ 1039390 h 1203851"/>
                <a:gd name="connsiteX7" fmla="*/ 98677 w 1217007"/>
                <a:gd name="connsiteY7" fmla="*/ 1131488 h 1203851"/>
                <a:gd name="connsiteX8" fmla="*/ 0 w 1217007"/>
                <a:gd name="connsiteY8" fmla="*/ 1177537 h 1203851"/>
                <a:gd name="connsiteX9" fmla="*/ 0 w 1217007"/>
                <a:gd name="connsiteY9" fmla="*/ 1203851 h 1203851"/>
                <a:gd name="connsiteX10" fmla="*/ 236823 w 1217007"/>
                <a:gd name="connsiteY10" fmla="*/ 1065704 h 1203851"/>
                <a:gd name="connsiteX11" fmla="*/ 559166 w 1217007"/>
                <a:gd name="connsiteY11" fmla="*/ 999920 h 1203851"/>
                <a:gd name="connsiteX12" fmla="*/ 789410 w 1217007"/>
                <a:gd name="connsiteY12" fmla="*/ 940714 h 1203851"/>
                <a:gd name="connsiteX13" fmla="*/ 960449 w 1217007"/>
                <a:gd name="connsiteY13" fmla="*/ 861773 h 1203851"/>
                <a:gd name="connsiteX14" fmla="*/ 1059125 w 1217007"/>
                <a:gd name="connsiteY14" fmla="*/ 815724 h 1203851"/>
                <a:gd name="connsiteX15" fmla="*/ 1118331 w 1217007"/>
                <a:gd name="connsiteY15" fmla="*/ 697313 h 1203851"/>
                <a:gd name="connsiteX16" fmla="*/ 1170959 w 1217007"/>
                <a:gd name="connsiteY16" fmla="*/ 611793 h 1203851"/>
                <a:gd name="connsiteX17" fmla="*/ 1184115 w 1217007"/>
                <a:gd name="connsiteY17" fmla="*/ 486803 h 1203851"/>
                <a:gd name="connsiteX18" fmla="*/ 1217007 w 1217007"/>
                <a:gd name="connsiteY18" fmla="*/ 328921 h 1203851"/>
                <a:gd name="connsiteX19" fmla="*/ 1170959 w 1217007"/>
                <a:gd name="connsiteY19" fmla="*/ 118412 h 1203851"/>
                <a:gd name="connsiteX20" fmla="*/ 1085439 w 1217007"/>
                <a:gd name="connsiteY20" fmla="*/ 0 h 120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17007" h="1203851">
                  <a:moveTo>
                    <a:pt x="1085439" y="0"/>
                  </a:moveTo>
                  <a:lnTo>
                    <a:pt x="1190694" y="374970"/>
                  </a:lnTo>
                  <a:lnTo>
                    <a:pt x="1144645" y="657842"/>
                  </a:lnTo>
                  <a:lnTo>
                    <a:pt x="927557" y="848616"/>
                  </a:lnTo>
                  <a:lnTo>
                    <a:pt x="789410" y="907822"/>
                  </a:lnTo>
                  <a:lnTo>
                    <a:pt x="486803" y="967028"/>
                  </a:lnTo>
                  <a:lnTo>
                    <a:pt x="223666" y="1039390"/>
                  </a:lnTo>
                  <a:lnTo>
                    <a:pt x="98677" y="1131488"/>
                  </a:lnTo>
                  <a:lnTo>
                    <a:pt x="0" y="1177537"/>
                  </a:lnTo>
                  <a:lnTo>
                    <a:pt x="0" y="1203851"/>
                  </a:lnTo>
                  <a:lnTo>
                    <a:pt x="236823" y="1065704"/>
                  </a:lnTo>
                  <a:lnTo>
                    <a:pt x="559166" y="999920"/>
                  </a:lnTo>
                  <a:lnTo>
                    <a:pt x="789410" y="940714"/>
                  </a:lnTo>
                  <a:lnTo>
                    <a:pt x="960449" y="861773"/>
                  </a:lnTo>
                  <a:lnTo>
                    <a:pt x="1059125" y="815724"/>
                  </a:lnTo>
                  <a:lnTo>
                    <a:pt x="1118331" y="697313"/>
                  </a:lnTo>
                  <a:lnTo>
                    <a:pt x="1170959" y="611793"/>
                  </a:lnTo>
                  <a:lnTo>
                    <a:pt x="1184115" y="486803"/>
                  </a:lnTo>
                  <a:lnTo>
                    <a:pt x="1217007" y="328921"/>
                  </a:lnTo>
                  <a:lnTo>
                    <a:pt x="1170959" y="118412"/>
                  </a:lnTo>
                  <a:lnTo>
                    <a:pt x="1085439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96" name="Freeform 1295">
              <a:extLst>
                <a:ext uri="{FF2B5EF4-FFF2-40B4-BE49-F238E27FC236}">
                  <a16:creationId xmlns:a16="http://schemas.microsoft.com/office/drawing/2014/main" id="{8CBD1EE0-D4C6-D52A-E910-94B694E5FAFF}"/>
                </a:ext>
              </a:extLst>
            </p:cNvPr>
            <p:cNvSpPr/>
            <p:nvPr/>
          </p:nvSpPr>
          <p:spPr>
            <a:xfrm>
              <a:off x="3529196" y="4065369"/>
              <a:ext cx="779041" cy="292952"/>
            </a:xfrm>
            <a:custGeom>
              <a:avLst/>
              <a:gdLst>
                <a:gd name="connsiteX0" fmla="*/ 0 w 874930"/>
                <a:gd name="connsiteY0" fmla="*/ 0 h 381548"/>
                <a:gd name="connsiteX1" fmla="*/ 197353 w 874930"/>
                <a:gd name="connsiteY1" fmla="*/ 315764 h 381548"/>
                <a:gd name="connsiteX2" fmla="*/ 467068 w 874930"/>
                <a:gd name="connsiteY2" fmla="*/ 361813 h 381548"/>
                <a:gd name="connsiteX3" fmla="*/ 874930 w 874930"/>
                <a:gd name="connsiteY3" fmla="*/ 381548 h 381548"/>
                <a:gd name="connsiteX4" fmla="*/ 605214 w 874930"/>
                <a:gd name="connsiteY4" fmla="*/ 328920 h 381548"/>
                <a:gd name="connsiteX5" fmla="*/ 361813 w 874930"/>
                <a:gd name="connsiteY5" fmla="*/ 315764 h 381548"/>
                <a:gd name="connsiteX6" fmla="*/ 236823 w 874930"/>
                <a:gd name="connsiteY6" fmla="*/ 276293 h 381548"/>
                <a:gd name="connsiteX7" fmla="*/ 164461 w 874930"/>
                <a:gd name="connsiteY7" fmla="*/ 230244 h 381548"/>
                <a:gd name="connsiteX8" fmla="*/ 0 w 874930"/>
                <a:gd name="connsiteY8" fmla="*/ 0 h 38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4930" h="381548">
                  <a:moveTo>
                    <a:pt x="0" y="0"/>
                  </a:moveTo>
                  <a:lnTo>
                    <a:pt x="197353" y="315764"/>
                  </a:lnTo>
                  <a:lnTo>
                    <a:pt x="467068" y="361813"/>
                  </a:lnTo>
                  <a:lnTo>
                    <a:pt x="874930" y="381548"/>
                  </a:lnTo>
                  <a:lnTo>
                    <a:pt x="605214" y="328920"/>
                  </a:lnTo>
                  <a:lnTo>
                    <a:pt x="361813" y="315764"/>
                  </a:lnTo>
                  <a:lnTo>
                    <a:pt x="236823" y="276293"/>
                  </a:lnTo>
                  <a:lnTo>
                    <a:pt x="164461" y="230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20" name="Oval 1519">
              <a:extLst>
                <a:ext uri="{FF2B5EF4-FFF2-40B4-BE49-F238E27FC236}">
                  <a16:creationId xmlns:a16="http://schemas.microsoft.com/office/drawing/2014/main" id="{6275F0CB-DD78-C95E-5C4A-6B46509E6DE5}"/>
                </a:ext>
              </a:extLst>
            </p:cNvPr>
            <p:cNvSpPr/>
            <p:nvPr/>
          </p:nvSpPr>
          <p:spPr>
            <a:xfrm>
              <a:off x="2962962" y="4128816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21" name="Oval 1520">
              <a:extLst>
                <a:ext uri="{FF2B5EF4-FFF2-40B4-BE49-F238E27FC236}">
                  <a16:creationId xmlns:a16="http://schemas.microsoft.com/office/drawing/2014/main" id="{0854E6A1-C079-BFFF-EC63-98F39C949D94}"/>
                </a:ext>
              </a:extLst>
            </p:cNvPr>
            <p:cNvSpPr/>
            <p:nvPr/>
          </p:nvSpPr>
          <p:spPr>
            <a:xfrm>
              <a:off x="3086764" y="4078300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22" name="Oval 1521">
              <a:extLst>
                <a:ext uri="{FF2B5EF4-FFF2-40B4-BE49-F238E27FC236}">
                  <a16:creationId xmlns:a16="http://schemas.microsoft.com/office/drawing/2014/main" id="{F732259C-34FC-09FE-71F5-0E552B099F4F}"/>
                </a:ext>
              </a:extLst>
            </p:cNvPr>
            <p:cNvSpPr/>
            <p:nvPr/>
          </p:nvSpPr>
          <p:spPr>
            <a:xfrm>
              <a:off x="3147055" y="4195913"/>
              <a:ext cx="88814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23" name="Oval 1522">
              <a:extLst>
                <a:ext uri="{FF2B5EF4-FFF2-40B4-BE49-F238E27FC236}">
                  <a16:creationId xmlns:a16="http://schemas.microsoft.com/office/drawing/2014/main" id="{274E5368-54FF-F200-973D-963BB77FA455}"/>
                </a:ext>
              </a:extLst>
            </p:cNvPr>
            <p:cNvSpPr/>
            <p:nvPr/>
          </p:nvSpPr>
          <p:spPr>
            <a:xfrm>
              <a:off x="3239755" y="4105245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24" name="Oval 1523">
              <a:extLst>
                <a:ext uri="{FF2B5EF4-FFF2-40B4-BE49-F238E27FC236}">
                  <a16:creationId xmlns:a16="http://schemas.microsoft.com/office/drawing/2014/main" id="{108D113A-FDBC-7D4E-1CF2-B4530F7CB94B}"/>
                </a:ext>
              </a:extLst>
            </p:cNvPr>
            <p:cNvSpPr/>
            <p:nvPr/>
          </p:nvSpPr>
          <p:spPr>
            <a:xfrm>
              <a:off x="3363557" y="4054729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25" name="Oval 1524">
              <a:extLst>
                <a:ext uri="{FF2B5EF4-FFF2-40B4-BE49-F238E27FC236}">
                  <a16:creationId xmlns:a16="http://schemas.microsoft.com/office/drawing/2014/main" id="{0472C1A7-C243-08AA-7D37-5590D299E89A}"/>
                </a:ext>
              </a:extLst>
            </p:cNvPr>
            <p:cNvSpPr/>
            <p:nvPr/>
          </p:nvSpPr>
          <p:spPr>
            <a:xfrm>
              <a:off x="3370824" y="4007667"/>
              <a:ext cx="88814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26" name="Oval 1525">
              <a:extLst>
                <a:ext uri="{FF2B5EF4-FFF2-40B4-BE49-F238E27FC236}">
                  <a16:creationId xmlns:a16="http://schemas.microsoft.com/office/drawing/2014/main" id="{041418BF-C5D0-67FE-7032-50B18E020DD1}"/>
                </a:ext>
              </a:extLst>
            </p:cNvPr>
            <p:cNvSpPr/>
            <p:nvPr/>
          </p:nvSpPr>
          <p:spPr>
            <a:xfrm>
              <a:off x="3773507" y="3698497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27" name="Oval 1526">
              <a:extLst>
                <a:ext uri="{FF2B5EF4-FFF2-40B4-BE49-F238E27FC236}">
                  <a16:creationId xmlns:a16="http://schemas.microsoft.com/office/drawing/2014/main" id="{2CE11DA7-AE86-7F47-EB21-A459B2CC913B}"/>
                </a:ext>
              </a:extLst>
            </p:cNvPr>
            <p:cNvSpPr/>
            <p:nvPr/>
          </p:nvSpPr>
          <p:spPr>
            <a:xfrm>
              <a:off x="3897309" y="3647981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28" name="Oval 1527">
              <a:extLst>
                <a:ext uri="{FF2B5EF4-FFF2-40B4-BE49-F238E27FC236}">
                  <a16:creationId xmlns:a16="http://schemas.microsoft.com/office/drawing/2014/main" id="{60673D49-F063-425A-FEB3-C67B4B0E9E6F}"/>
                </a:ext>
              </a:extLst>
            </p:cNvPr>
            <p:cNvSpPr/>
            <p:nvPr/>
          </p:nvSpPr>
          <p:spPr>
            <a:xfrm>
              <a:off x="3904576" y="3600919"/>
              <a:ext cx="88814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29" name="Oval 1528">
              <a:extLst>
                <a:ext uri="{FF2B5EF4-FFF2-40B4-BE49-F238E27FC236}">
                  <a16:creationId xmlns:a16="http://schemas.microsoft.com/office/drawing/2014/main" id="{A147EEEB-8E91-ED29-AF32-09D400DE3C69}"/>
                </a:ext>
              </a:extLst>
            </p:cNvPr>
            <p:cNvSpPr/>
            <p:nvPr/>
          </p:nvSpPr>
          <p:spPr>
            <a:xfrm>
              <a:off x="3925907" y="3850897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30" name="Oval 1529">
              <a:extLst>
                <a:ext uri="{FF2B5EF4-FFF2-40B4-BE49-F238E27FC236}">
                  <a16:creationId xmlns:a16="http://schemas.microsoft.com/office/drawing/2014/main" id="{0F77FE21-96D7-B6BE-5FB4-D1A75A2CCA15}"/>
                </a:ext>
              </a:extLst>
            </p:cNvPr>
            <p:cNvSpPr/>
            <p:nvPr/>
          </p:nvSpPr>
          <p:spPr>
            <a:xfrm>
              <a:off x="4049709" y="3800381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31" name="Oval 1530">
              <a:extLst>
                <a:ext uri="{FF2B5EF4-FFF2-40B4-BE49-F238E27FC236}">
                  <a16:creationId xmlns:a16="http://schemas.microsoft.com/office/drawing/2014/main" id="{E53AC1F8-3311-3D80-40DD-39109E87700E}"/>
                </a:ext>
              </a:extLst>
            </p:cNvPr>
            <p:cNvSpPr/>
            <p:nvPr/>
          </p:nvSpPr>
          <p:spPr>
            <a:xfrm>
              <a:off x="3634879" y="3864485"/>
              <a:ext cx="88814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380" name="Group 1379">
            <a:extLst>
              <a:ext uri="{FF2B5EF4-FFF2-40B4-BE49-F238E27FC236}">
                <a16:creationId xmlns:a16="http://schemas.microsoft.com/office/drawing/2014/main" id="{B635B8D2-2BD3-9B19-24AC-7F16FB816794}"/>
              </a:ext>
            </a:extLst>
          </p:cNvPr>
          <p:cNvGrpSpPr/>
          <p:nvPr/>
        </p:nvGrpSpPr>
        <p:grpSpPr>
          <a:xfrm>
            <a:off x="9287588" y="1178378"/>
            <a:ext cx="2476665" cy="2831651"/>
            <a:chOff x="7004109" y="811674"/>
            <a:chExt cx="1857499" cy="2123738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CE3C4C0D-253C-ED40-B67A-28DBDF88F2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41889" y="2197592"/>
              <a:ext cx="892073" cy="10379"/>
            </a:xfrm>
            <a:prstGeom prst="straightConnector1">
              <a:avLst/>
            </a:prstGeom>
            <a:ln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F745B5A-4E77-0C12-4487-932A8880AE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41889" y="1258927"/>
              <a:ext cx="0" cy="938665"/>
            </a:xfrm>
            <a:prstGeom prst="straightConnector1">
              <a:avLst/>
            </a:prstGeom>
            <a:ln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6867CDE-5217-E539-DF66-49940DF5E87E}"/>
                </a:ext>
              </a:extLst>
            </p:cNvPr>
            <p:cNvSpPr txBox="1"/>
            <p:nvPr/>
          </p:nvSpPr>
          <p:spPr>
            <a:xfrm>
              <a:off x="8532719" y="2235957"/>
              <a:ext cx="328889" cy="2539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Fat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E87C3F4-B85F-F600-B631-1BF2604C6C9E}"/>
                </a:ext>
              </a:extLst>
            </p:cNvPr>
            <p:cNvSpPr txBox="1"/>
            <p:nvPr/>
          </p:nvSpPr>
          <p:spPr>
            <a:xfrm>
              <a:off x="7395105" y="811674"/>
              <a:ext cx="893566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Cellularity/packing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0F29E5A-5637-268E-719B-75DB89E7D9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03528" y="2212499"/>
              <a:ext cx="538360" cy="473172"/>
            </a:xfrm>
            <a:prstGeom prst="straightConnector1">
              <a:avLst/>
            </a:prstGeom>
            <a:ln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3529D78-CDE6-6D4E-721A-51CA515AC64D}"/>
                </a:ext>
              </a:extLst>
            </p:cNvPr>
            <p:cNvSpPr txBox="1"/>
            <p:nvPr/>
          </p:nvSpPr>
          <p:spPr>
            <a:xfrm>
              <a:off x="7004109" y="2681497"/>
              <a:ext cx="461906" cy="2539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Bone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C6F54AE-2476-5495-AC52-103E13A11AA5}"/>
              </a:ext>
            </a:extLst>
          </p:cNvPr>
          <p:cNvGrpSpPr/>
          <p:nvPr/>
        </p:nvGrpSpPr>
        <p:grpSpPr>
          <a:xfrm>
            <a:off x="3515481" y="1163033"/>
            <a:ext cx="3057255" cy="2735678"/>
            <a:chOff x="2636610" y="872274"/>
            <a:chExt cx="2292941" cy="205175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BED8D70-7DA6-99B6-29A3-88E77B7B7700}"/>
                </a:ext>
              </a:extLst>
            </p:cNvPr>
            <p:cNvSpPr/>
            <p:nvPr/>
          </p:nvSpPr>
          <p:spPr>
            <a:xfrm>
              <a:off x="2642987" y="937546"/>
              <a:ext cx="1776206" cy="174035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1DCA799-8E1B-4F65-2B5E-A9FA7C3E3812}"/>
                </a:ext>
              </a:extLst>
            </p:cNvPr>
            <p:cNvSpPr/>
            <p:nvPr/>
          </p:nvSpPr>
          <p:spPr>
            <a:xfrm>
              <a:off x="2682131" y="1293191"/>
              <a:ext cx="225589" cy="202605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F0C8CD9-CA65-A8DF-523A-FCBFD367E866}"/>
                </a:ext>
              </a:extLst>
            </p:cNvPr>
            <p:cNvSpPr/>
            <p:nvPr/>
          </p:nvSpPr>
          <p:spPr>
            <a:xfrm>
              <a:off x="2717874" y="1628684"/>
              <a:ext cx="187379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8B11B75-541F-1072-9373-ECCD4F7178B0}"/>
                </a:ext>
              </a:extLst>
            </p:cNvPr>
            <p:cNvSpPr/>
            <p:nvPr/>
          </p:nvSpPr>
          <p:spPr>
            <a:xfrm>
              <a:off x="2838683" y="2202753"/>
              <a:ext cx="187379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4E414F5-5149-1E48-14F5-584451F6A90F}"/>
                </a:ext>
              </a:extLst>
            </p:cNvPr>
            <p:cNvSpPr/>
            <p:nvPr/>
          </p:nvSpPr>
          <p:spPr>
            <a:xfrm>
              <a:off x="2943473" y="1701561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F5D189CD-7C77-D085-5172-AFE1E6044AC4}"/>
                </a:ext>
              </a:extLst>
            </p:cNvPr>
            <p:cNvSpPr/>
            <p:nvPr/>
          </p:nvSpPr>
          <p:spPr>
            <a:xfrm>
              <a:off x="3192410" y="1372373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E2142C42-535D-BED1-F5B0-6D658F12209E}"/>
                </a:ext>
              </a:extLst>
            </p:cNvPr>
            <p:cNvSpPr/>
            <p:nvPr/>
          </p:nvSpPr>
          <p:spPr>
            <a:xfrm>
              <a:off x="3109399" y="1054597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57ED532-1CAB-659D-650D-DEDA0C15E589}"/>
                </a:ext>
              </a:extLst>
            </p:cNvPr>
            <p:cNvSpPr/>
            <p:nvPr/>
          </p:nvSpPr>
          <p:spPr>
            <a:xfrm>
              <a:off x="2717874" y="1843548"/>
              <a:ext cx="107250" cy="106004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90B3D55-67A1-7940-148B-D4CE834DC0BA}"/>
                </a:ext>
              </a:extLst>
            </p:cNvPr>
            <p:cNvSpPr/>
            <p:nvPr/>
          </p:nvSpPr>
          <p:spPr>
            <a:xfrm>
              <a:off x="3287668" y="1258392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3AEB994-E84D-FE42-7668-3F192ABC6968}"/>
                </a:ext>
              </a:extLst>
            </p:cNvPr>
            <p:cNvSpPr/>
            <p:nvPr/>
          </p:nvSpPr>
          <p:spPr>
            <a:xfrm>
              <a:off x="3133125" y="1562556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BBE171B-9A93-9119-0BD5-DE44C0E4E799}"/>
                </a:ext>
              </a:extLst>
            </p:cNvPr>
            <p:cNvSpPr/>
            <p:nvPr/>
          </p:nvSpPr>
          <p:spPr>
            <a:xfrm>
              <a:off x="2947182" y="2098905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8960575F-4E71-9269-45B4-7C1159975084}"/>
                </a:ext>
              </a:extLst>
            </p:cNvPr>
            <p:cNvSpPr/>
            <p:nvPr/>
          </p:nvSpPr>
          <p:spPr>
            <a:xfrm>
              <a:off x="3298201" y="1669887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54270B3-7946-D771-D078-E315623679B7}"/>
                </a:ext>
              </a:extLst>
            </p:cNvPr>
            <p:cNvSpPr/>
            <p:nvPr/>
          </p:nvSpPr>
          <p:spPr>
            <a:xfrm>
              <a:off x="3477660" y="1572291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30D9C0C-CA30-D43A-B81C-1F6C3A559875}"/>
                </a:ext>
              </a:extLst>
            </p:cNvPr>
            <p:cNvSpPr/>
            <p:nvPr/>
          </p:nvSpPr>
          <p:spPr>
            <a:xfrm>
              <a:off x="4077153" y="1828953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C5AD1DF-BE0B-5652-6801-01CF2D5293FB}"/>
                </a:ext>
              </a:extLst>
            </p:cNvPr>
            <p:cNvSpPr/>
            <p:nvPr/>
          </p:nvSpPr>
          <p:spPr>
            <a:xfrm>
              <a:off x="2913731" y="2391545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F117931-D937-953B-DDD4-087E0566D97E}"/>
                </a:ext>
              </a:extLst>
            </p:cNvPr>
            <p:cNvSpPr/>
            <p:nvPr/>
          </p:nvSpPr>
          <p:spPr>
            <a:xfrm>
              <a:off x="4200955" y="1778437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FC6FD35-6179-7074-9A06-544398CB945B}"/>
                </a:ext>
              </a:extLst>
            </p:cNvPr>
            <p:cNvSpPr/>
            <p:nvPr/>
          </p:nvSpPr>
          <p:spPr>
            <a:xfrm>
              <a:off x="4290148" y="1647398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BE797ABF-EF50-A4AA-4B6F-47EAF4982460}"/>
                </a:ext>
              </a:extLst>
            </p:cNvPr>
            <p:cNvSpPr/>
            <p:nvPr/>
          </p:nvSpPr>
          <p:spPr>
            <a:xfrm>
              <a:off x="3781616" y="2072600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282BA8B-C64A-1A2C-B2DE-4720BD028726}"/>
                </a:ext>
              </a:extLst>
            </p:cNvPr>
            <p:cNvSpPr/>
            <p:nvPr/>
          </p:nvSpPr>
          <p:spPr>
            <a:xfrm>
              <a:off x="3794045" y="2553881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EA2113FD-50C1-0B5B-11EE-CA14256FAC25}"/>
                </a:ext>
              </a:extLst>
            </p:cNvPr>
            <p:cNvSpPr/>
            <p:nvPr/>
          </p:nvSpPr>
          <p:spPr>
            <a:xfrm>
              <a:off x="2680990" y="2242121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1947FDB1-206B-9E4E-31EA-8DC72C86123A}"/>
                </a:ext>
              </a:extLst>
            </p:cNvPr>
            <p:cNvSpPr/>
            <p:nvPr/>
          </p:nvSpPr>
          <p:spPr>
            <a:xfrm>
              <a:off x="3367928" y="2356465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834ABE16-489A-4C6E-B13A-6A34DB025E33}"/>
                </a:ext>
              </a:extLst>
            </p:cNvPr>
            <p:cNvSpPr/>
            <p:nvPr/>
          </p:nvSpPr>
          <p:spPr>
            <a:xfrm>
              <a:off x="3983697" y="2414875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24" name="Oval 1023">
              <a:extLst>
                <a:ext uri="{FF2B5EF4-FFF2-40B4-BE49-F238E27FC236}">
                  <a16:creationId xmlns:a16="http://schemas.microsoft.com/office/drawing/2014/main" id="{7C3917F5-0D3E-12A2-9113-63031001C4E8}"/>
                </a:ext>
              </a:extLst>
            </p:cNvPr>
            <p:cNvSpPr/>
            <p:nvPr/>
          </p:nvSpPr>
          <p:spPr>
            <a:xfrm>
              <a:off x="3333506" y="2535896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7736DD8E-8931-DCD8-DE43-69941E205925}"/>
                </a:ext>
              </a:extLst>
            </p:cNvPr>
            <p:cNvSpPr/>
            <p:nvPr/>
          </p:nvSpPr>
          <p:spPr>
            <a:xfrm>
              <a:off x="3582443" y="2206708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2" name="Oval 1031">
              <a:extLst>
                <a:ext uri="{FF2B5EF4-FFF2-40B4-BE49-F238E27FC236}">
                  <a16:creationId xmlns:a16="http://schemas.microsoft.com/office/drawing/2014/main" id="{0B130EA2-C613-1433-3803-4BBA4E323B70}"/>
                </a:ext>
              </a:extLst>
            </p:cNvPr>
            <p:cNvSpPr/>
            <p:nvPr/>
          </p:nvSpPr>
          <p:spPr>
            <a:xfrm>
              <a:off x="3644346" y="2027195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36" name="Oval 1035">
              <a:extLst>
                <a:ext uri="{FF2B5EF4-FFF2-40B4-BE49-F238E27FC236}">
                  <a16:creationId xmlns:a16="http://schemas.microsoft.com/office/drawing/2014/main" id="{43081E16-789B-EC6B-2DA0-6ECD8E2A580F}"/>
                </a:ext>
              </a:extLst>
            </p:cNvPr>
            <p:cNvSpPr/>
            <p:nvPr/>
          </p:nvSpPr>
          <p:spPr>
            <a:xfrm>
              <a:off x="3523158" y="2396891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6" name="Oval 1045">
              <a:extLst>
                <a:ext uri="{FF2B5EF4-FFF2-40B4-BE49-F238E27FC236}">
                  <a16:creationId xmlns:a16="http://schemas.microsoft.com/office/drawing/2014/main" id="{FF0FC5C9-45FE-04E7-D666-9AD1CFF96D50}"/>
                </a:ext>
              </a:extLst>
            </p:cNvPr>
            <p:cNvSpPr/>
            <p:nvPr/>
          </p:nvSpPr>
          <p:spPr>
            <a:xfrm>
              <a:off x="3108549" y="1679088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7" name="Oval 1046">
              <a:extLst>
                <a:ext uri="{FF2B5EF4-FFF2-40B4-BE49-F238E27FC236}">
                  <a16:creationId xmlns:a16="http://schemas.microsoft.com/office/drawing/2014/main" id="{0EFC9812-FB58-ED5D-C4A1-FE563C12F9FA}"/>
                </a:ext>
              </a:extLst>
            </p:cNvPr>
            <p:cNvSpPr/>
            <p:nvPr/>
          </p:nvSpPr>
          <p:spPr>
            <a:xfrm>
              <a:off x="3357486" y="1349899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9" name="Oval 1048">
              <a:extLst>
                <a:ext uri="{FF2B5EF4-FFF2-40B4-BE49-F238E27FC236}">
                  <a16:creationId xmlns:a16="http://schemas.microsoft.com/office/drawing/2014/main" id="{A623FCC3-2961-0895-F7CD-717B695CF5E4}"/>
                </a:ext>
              </a:extLst>
            </p:cNvPr>
            <p:cNvSpPr/>
            <p:nvPr/>
          </p:nvSpPr>
          <p:spPr>
            <a:xfrm>
              <a:off x="3453213" y="1197346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51" name="Oval 1050">
              <a:extLst>
                <a:ext uri="{FF2B5EF4-FFF2-40B4-BE49-F238E27FC236}">
                  <a16:creationId xmlns:a16="http://schemas.microsoft.com/office/drawing/2014/main" id="{0718E1F2-7495-86F3-0A31-835AD1D7B027}"/>
                </a:ext>
              </a:extLst>
            </p:cNvPr>
            <p:cNvSpPr/>
            <p:nvPr/>
          </p:nvSpPr>
          <p:spPr>
            <a:xfrm>
              <a:off x="3298201" y="1540082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52" name="Oval 1051">
              <a:extLst>
                <a:ext uri="{FF2B5EF4-FFF2-40B4-BE49-F238E27FC236}">
                  <a16:creationId xmlns:a16="http://schemas.microsoft.com/office/drawing/2014/main" id="{CBE764EE-B512-F5F7-4D58-FB93D0F9176B}"/>
                </a:ext>
              </a:extLst>
            </p:cNvPr>
            <p:cNvSpPr/>
            <p:nvPr/>
          </p:nvSpPr>
          <p:spPr>
            <a:xfrm>
              <a:off x="3427272" y="1463786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55" name="Oval 1054">
              <a:extLst>
                <a:ext uri="{FF2B5EF4-FFF2-40B4-BE49-F238E27FC236}">
                  <a16:creationId xmlns:a16="http://schemas.microsoft.com/office/drawing/2014/main" id="{303FC412-20FE-1FF4-25CA-57839DE7DE0F}"/>
                </a:ext>
              </a:extLst>
            </p:cNvPr>
            <p:cNvSpPr/>
            <p:nvPr/>
          </p:nvSpPr>
          <p:spPr>
            <a:xfrm>
              <a:off x="3546607" y="1089562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56" name="Oval 1055">
              <a:extLst>
                <a:ext uri="{FF2B5EF4-FFF2-40B4-BE49-F238E27FC236}">
                  <a16:creationId xmlns:a16="http://schemas.microsoft.com/office/drawing/2014/main" id="{73A06AB3-3E89-2E85-3D7B-3E3BD9E990B8}"/>
                </a:ext>
              </a:extLst>
            </p:cNvPr>
            <p:cNvSpPr/>
            <p:nvPr/>
          </p:nvSpPr>
          <p:spPr>
            <a:xfrm>
              <a:off x="3771467" y="1020617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58" name="Oval 1057">
              <a:extLst>
                <a:ext uri="{FF2B5EF4-FFF2-40B4-BE49-F238E27FC236}">
                  <a16:creationId xmlns:a16="http://schemas.microsoft.com/office/drawing/2014/main" id="{BCC2CB07-B137-C709-43B6-4770098669FA}"/>
                </a:ext>
              </a:extLst>
            </p:cNvPr>
            <p:cNvSpPr/>
            <p:nvPr/>
          </p:nvSpPr>
          <p:spPr>
            <a:xfrm>
              <a:off x="3614802" y="1435307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59" name="Oval 1058">
              <a:extLst>
                <a:ext uri="{FF2B5EF4-FFF2-40B4-BE49-F238E27FC236}">
                  <a16:creationId xmlns:a16="http://schemas.microsoft.com/office/drawing/2014/main" id="{B69DE757-DDEB-6A5D-FDCA-DED2FF1332F8}"/>
                </a:ext>
              </a:extLst>
            </p:cNvPr>
            <p:cNvSpPr/>
            <p:nvPr/>
          </p:nvSpPr>
          <p:spPr>
            <a:xfrm>
              <a:off x="3288798" y="2213917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60" name="Oval 1059">
              <a:extLst>
                <a:ext uri="{FF2B5EF4-FFF2-40B4-BE49-F238E27FC236}">
                  <a16:creationId xmlns:a16="http://schemas.microsoft.com/office/drawing/2014/main" id="{A359B912-B923-C1A1-3B1B-EFD5115BD46F}"/>
                </a:ext>
              </a:extLst>
            </p:cNvPr>
            <p:cNvSpPr/>
            <p:nvPr/>
          </p:nvSpPr>
          <p:spPr>
            <a:xfrm>
              <a:off x="3039622" y="2184127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61" name="Oval 1060">
              <a:extLst>
                <a:ext uri="{FF2B5EF4-FFF2-40B4-BE49-F238E27FC236}">
                  <a16:creationId xmlns:a16="http://schemas.microsoft.com/office/drawing/2014/main" id="{EBB2B51F-522C-7B63-E57E-934AEAE29C10}"/>
                </a:ext>
              </a:extLst>
            </p:cNvPr>
            <p:cNvSpPr/>
            <p:nvPr/>
          </p:nvSpPr>
          <p:spPr>
            <a:xfrm>
              <a:off x="3526509" y="2544961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62" name="Oval 1061">
              <a:extLst>
                <a:ext uri="{FF2B5EF4-FFF2-40B4-BE49-F238E27FC236}">
                  <a16:creationId xmlns:a16="http://schemas.microsoft.com/office/drawing/2014/main" id="{187EB389-7958-85A5-BC68-5D93714EF93F}"/>
                </a:ext>
              </a:extLst>
            </p:cNvPr>
            <p:cNvSpPr/>
            <p:nvPr/>
          </p:nvSpPr>
          <p:spPr>
            <a:xfrm>
              <a:off x="3478450" y="2074911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63" name="Oval 1062">
              <a:extLst>
                <a:ext uri="{FF2B5EF4-FFF2-40B4-BE49-F238E27FC236}">
                  <a16:creationId xmlns:a16="http://schemas.microsoft.com/office/drawing/2014/main" id="{625B7AA7-DB89-52E7-A54B-A5A73552FCBB}"/>
                </a:ext>
              </a:extLst>
            </p:cNvPr>
            <p:cNvSpPr/>
            <p:nvPr/>
          </p:nvSpPr>
          <p:spPr>
            <a:xfrm>
              <a:off x="4112359" y="1544408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66" name="Oval 1065">
              <a:extLst>
                <a:ext uri="{FF2B5EF4-FFF2-40B4-BE49-F238E27FC236}">
                  <a16:creationId xmlns:a16="http://schemas.microsoft.com/office/drawing/2014/main" id="{5128E1A5-AE91-94B4-C04B-1E1643CBB71A}"/>
                </a:ext>
              </a:extLst>
            </p:cNvPr>
            <p:cNvSpPr/>
            <p:nvPr/>
          </p:nvSpPr>
          <p:spPr>
            <a:xfrm>
              <a:off x="4180375" y="1346630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67" name="Oval 1066">
              <a:extLst>
                <a:ext uri="{FF2B5EF4-FFF2-40B4-BE49-F238E27FC236}">
                  <a16:creationId xmlns:a16="http://schemas.microsoft.com/office/drawing/2014/main" id="{77F0A7FA-D96E-B60C-D5E2-DFA1BDA10986}"/>
                </a:ext>
              </a:extLst>
            </p:cNvPr>
            <p:cNvSpPr/>
            <p:nvPr/>
          </p:nvSpPr>
          <p:spPr>
            <a:xfrm>
              <a:off x="4261758" y="1185315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70" name="Oval 1069">
              <a:extLst>
                <a:ext uri="{FF2B5EF4-FFF2-40B4-BE49-F238E27FC236}">
                  <a16:creationId xmlns:a16="http://schemas.microsoft.com/office/drawing/2014/main" id="{1CADE003-B464-1C62-A3F2-775112B7B936}"/>
                </a:ext>
              </a:extLst>
            </p:cNvPr>
            <p:cNvSpPr/>
            <p:nvPr/>
          </p:nvSpPr>
          <p:spPr>
            <a:xfrm>
              <a:off x="4289442" y="1440901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71" name="Oval 1070">
              <a:extLst>
                <a:ext uri="{FF2B5EF4-FFF2-40B4-BE49-F238E27FC236}">
                  <a16:creationId xmlns:a16="http://schemas.microsoft.com/office/drawing/2014/main" id="{796F41AB-9DC2-F8DE-7E89-3C9F65945AD4}"/>
                </a:ext>
              </a:extLst>
            </p:cNvPr>
            <p:cNvSpPr/>
            <p:nvPr/>
          </p:nvSpPr>
          <p:spPr>
            <a:xfrm>
              <a:off x="4149853" y="1659298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73" name="Oval 1072">
              <a:extLst>
                <a:ext uri="{FF2B5EF4-FFF2-40B4-BE49-F238E27FC236}">
                  <a16:creationId xmlns:a16="http://schemas.microsoft.com/office/drawing/2014/main" id="{E11E74AE-082B-41A4-64D7-893B74260D29}"/>
                </a:ext>
              </a:extLst>
            </p:cNvPr>
            <p:cNvSpPr/>
            <p:nvPr/>
          </p:nvSpPr>
          <p:spPr>
            <a:xfrm>
              <a:off x="3991416" y="964757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74" name="Oval 1073">
              <a:extLst>
                <a:ext uri="{FF2B5EF4-FFF2-40B4-BE49-F238E27FC236}">
                  <a16:creationId xmlns:a16="http://schemas.microsoft.com/office/drawing/2014/main" id="{A72FD4D1-066B-158B-B203-51C9C1A0DA5C}"/>
                </a:ext>
              </a:extLst>
            </p:cNvPr>
            <p:cNvSpPr/>
            <p:nvPr/>
          </p:nvSpPr>
          <p:spPr>
            <a:xfrm>
              <a:off x="4155792" y="990531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77" name="Oval 1076">
              <a:extLst>
                <a:ext uri="{FF2B5EF4-FFF2-40B4-BE49-F238E27FC236}">
                  <a16:creationId xmlns:a16="http://schemas.microsoft.com/office/drawing/2014/main" id="{5477A851-BA18-5BF6-95D1-BF0CCAE48154}"/>
                </a:ext>
              </a:extLst>
            </p:cNvPr>
            <p:cNvSpPr/>
            <p:nvPr/>
          </p:nvSpPr>
          <p:spPr>
            <a:xfrm rot="17995373">
              <a:off x="4260173" y="1551078"/>
              <a:ext cx="82380" cy="8757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78" name="Oval 1077">
              <a:extLst>
                <a:ext uri="{FF2B5EF4-FFF2-40B4-BE49-F238E27FC236}">
                  <a16:creationId xmlns:a16="http://schemas.microsoft.com/office/drawing/2014/main" id="{F598D148-4AF7-7A30-D2DC-B6013895FBD4}"/>
                </a:ext>
              </a:extLst>
            </p:cNvPr>
            <p:cNvSpPr/>
            <p:nvPr/>
          </p:nvSpPr>
          <p:spPr>
            <a:xfrm>
              <a:off x="2708197" y="1186954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79" name="Oval 1078">
              <a:extLst>
                <a:ext uri="{FF2B5EF4-FFF2-40B4-BE49-F238E27FC236}">
                  <a16:creationId xmlns:a16="http://schemas.microsoft.com/office/drawing/2014/main" id="{BFACC67E-D3BB-ED9B-FD0C-6B00352731C5}"/>
                </a:ext>
              </a:extLst>
            </p:cNvPr>
            <p:cNvSpPr/>
            <p:nvPr/>
          </p:nvSpPr>
          <p:spPr>
            <a:xfrm>
              <a:off x="2642987" y="1527652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93" name="Oval 1092">
              <a:extLst>
                <a:ext uri="{FF2B5EF4-FFF2-40B4-BE49-F238E27FC236}">
                  <a16:creationId xmlns:a16="http://schemas.microsoft.com/office/drawing/2014/main" id="{4F16E1EA-7B8B-16C2-F550-4737215DE350}"/>
                </a:ext>
              </a:extLst>
            </p:cNvPr>
            <p:cNvSpPr/>
            <p:nvPr/>
          </p:nvSpPr>
          <p:spPr>
            <a:xfrm>
              <a:off x="2841480" y="1491057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94" name="Oval 1093">
              <a:extLst>
                <a:ext uri="{FF2B5EF4-FFF2-40B4-BE49-F238E27FC236}">
                  <a16:creationId xmlns:a16="http://schemas.microsoft.com/office/drawing/2014/main" id="{FD1485FA-5BA0-32AE-718B-7E4F280043A7}"/>
                </a:ext>
              </a:extLst>
            </p:cNvPr>
            <p:cNvSpPr/>
            <p:nvPr/>
          </p:nvSpPr>
          <p:spPr>
            <a:xfrm>
              <a:off x="2933467" y="1286180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95" name="Freeform 1094">
              <a:extLst>
                <a:ext uri="{FF2B5EF4-FFF2-40B4-BE49-F238E27FC236}">
                  <a16:creationId xmlns:a16="http://schemas.microsoft.com/office/drawing/2014/main" id="{A8E92140-B731-EA43-CB73-BEB0AC5F0734}"/>
                </a:ext>
              </a:extLst>
            </p:cNvPr>
            <p:cNvSpPr/>
            <p:nvPr/>
          </p:nvSpPr>
          <p:spPr>
            <a:xfrm>
              <a:off x="2636610" y="937545"/>
              <a:ext cx="1789750" cy="1457545"/>
            </a:xfrm>
            <a:custGeom>
              <a:avLst/>
              <a:gdLst>
                <a:gd name="connsiteX0" fmla="*/ 1723545 w 3203689"/>
                <a:gd name="connsiteY0" fmla="*/ 0 h 2808984"/>
                <a:gd name="connsiteX1" fmla="*/ 1927476 w 3203689"/>
                <a:gd name="connsiteY1" fmla="*/ 480225 h 2808984"/>
                <a:gd name="connsiteX2" fmla="*/ 2006417 w 3203689"/>
                <a:gd name="connsiteY2" fmla="*/ 848616 h 2808984"/>
                <a:gd name="connsiteX3" fmla="*/ 1966946 w 3203689"/>
                <a:gd name="connsiteY3" fmla="*/ 1105174 h 2808984"/>
                <a:gd name="connsiteX4" fmla="*/ 1789329 w 3203689"/>
                <a:gd name="connsiteY4" fmla="*/ 1407781 h 2808984"/>
                <a:gd name="connsiteX5" fmla="*/ 1591977 w 3203689"/>
                <a:gd name="connsiteY5" fmla="*/ 1572242 h 2808984"/>
                <a:gd name="connsiteX6" fmla="*/ 1335418 w 3203689"/>
                <a:gd name="connsiteY6" fmla="*/ 1703810 h 2808984"/>
                <a:gd name="connsiteX7" fmla="*/ 973605 w 3203689"/>
                <a:gd name="connsiteY7" fmla="*/ 1782751 h 2808984"/>
                <a:gd name="connsiteX8" fmla="*/ 776253 w 3203689"/>
                <a:gd name="connsiteY8" fmla="*/ 1809065 h 2808984"/>
                <a:gd name="connsiteX9" fmla="*/ 453911 w 3203689"/>
                <a:gd name="connsiteY9" fmla="*/ 1953790 h 2808984"/>
                <a:gd name="connsiteX10" fmla="*/ 210509 w 3203689"/>
                <a:gd name="connsiteY10" fmla="*/ 2059045 h 2808984"/>
                <a:gd name="connsiteX11" fmla="*/ 32892 w 3203689"/>
                <a:gd name="connsiteY11" fmla="*/ 2151143 h 2808984"/>
                <a:gd name="connsiteX12" fmla="*/ 0 w 3203689"/>
                <a:gd name="connsiteY12" fmla="*/ 2486642 h 2808984"/>
                <a:gd name="connsiteX13" fmla="*/ 572322 w 3203689"/>
                <a:gd name="connsiteY13" fmla="*/ 2216927 h 2808984"/>
                <a:gd name="connsiteX14" fmla="*/ 828880 w 3203689"/>
                <a:gd name="connsiteY14" fmla="*/ 2091937 h 2808984"/>
                <a:gd name="connsiteX15" fmla="*/ 953870 w 3203689"/>
                <a:gd name="connsiteY15" fmla="*/ 2045888 h 2808984"/>
                <a:gd name="connsiteX16" fmla="*/ 1203850 w 3203689"/>
                <a:gd name="connsiteY16" fmla="*/ 2078780 h 2808984"/>
                <a:gd name="connsiteX17" fmla="*/ 1355154 w 3203689"/>
                <a:gd name="connsiteY17" fmla="*/ 2203770 h 2808984"/>
                <a:gd name="connsiteX18" fmla="*/ 1460408 w 3203689"/>
                <a:gd name="connsiteY18" fmla="*/ 2381387 h 2808984"/>
                <a:gd name="connsiteX19" fmla="*/ 1578820 w 3203689"/>
                <a:gd name="connsiteY19" fmla="*/ 2565583 h 2808984"/>
                <a:gd name="connsiteX20" fmla="*/ 1644604 w 3203689"/>
                <a:gd name="connsiteY20" fmla="*/ 2657681 h 2808984"/>
                <a:gd name="connsiteX21" fmla="*/ 2052466 w 3203689"/>
                <a:gd name="connsiteY21" fmla="*/ 2683994 h 2808984"/>
                <a:gd name="connsiteX22" fmla="*/ 2295867 w 3203689"/>
                <a:gd name="connsiteY22" fmla="*/ 2657681 h 2808984"/>
                <a:gd name="connsiteX23" fmla="*/ 2387965 w 3203689"/>
                <a:gd name="connsiteY23" fmla="*/ 2572161 h 2808984"/>
                <a:gd name="connsiteX24" fmla="*/ 2559004 w 3203689"/>
                <a:gd name="connsiteY24" fmla="*/ 2618210 h 2808984"/>
                <a:gd name="connsiteX25" fmla="*/ 2776092 w 3203689"/>
                <a:gd name="connsiteY25" fmla="*/ 2710308 h 2808984"/>
                <a:gd name="connsiteX26" fmla="*/ 3137905 w 3203689"/>
                <a:gd name="connsiteY26" fmla="*/ 2782671 h 2808984"/>
                <a:gd name="connsiteX27" fmla="*/ 3203689 w 3203689"/>
                <a:gd name="connsiteY27" fmla="*/ 2808984 h 2808984"/>
                <a:gd name="connsiteX28" fmla="*/ 3190532 w 3203689"/>
                <a:gd name="connsiteY28" fmla="*/ 2453750 h 2808984"/>
                <a:gd name="connsiteX29" fmla="*/ 2526112 w 3203689"/>
                <a:gd name="connsiteY29" fmla="*/ 2355074 h 2808984"/>
                <a:gd name="connsiteX30" fmla="*/ 2170877 w 3203689"/>
                <a:gd name="connsiteY30" fmla="*/ 2420858 h 2808984"/>
                <a:gd name="connsiteX31" fmla="*/ 1835378 w 3203689"/>
                <a:gd name="connsiteY31" fmla="*/ 2401123 h 2808984"/>
                <a:gd name="connsiteX32" fmla="*/ 1697231 w 3203689"/>
                <a:gd name="connsiteY32" fmla="*/ 2151143 h 2808984"/>
                <a:gd name="connsiteX33" fmla="*/ 1763016 w 3203689"/>
                <a:gd name="connsiteY33" fmla="*/ 1966947 h 2808984"/>
                <a:gd name="connsiteX34" fmla="*/ 1868270 w 3203689"/>
                <a:gd name="connsiteY34" fmla="*/ 1815643 h 2808984"/>
                <a:gd name="connsiteX35" fmla="*/ 2072201 w 3203689"/>
                <a:gd name="connsiteY35" fmla="*/ 1657761 h 2808984"/>
                <a:gd name="connsiteX36" fmla="*/ 2236662 w 3203689"/>
                <a:gd name="connsiteY36" fmla="*/ 1256478 h 2808984"/>
                <a:gd name="connsiteX37" fmla="*/ 2322181 w 3203689"/>
                <a:gd name="connsiteY37" fmla="*/ 1019655 h 2808984"/>
                <a:gd name="connsiteX38" fmla="*/ 2374808 w 3203689"/>
                <a:gd name="connsiteY38" fmla="*/ 789410 h 2808984"/>
                <a:gd name="connsiteX39" fmla="*/ 2368230 w 3203689"/>
                <a:gd name="connsiteY39" fmla="*/ 342078 h 2808984"/>
                <a:gd name="connsiteX40" fmla="*/ 2348495 w 3203689"/>
                <a:gd name="connsiteY40" fmla="*/ 65784 h 2808984"/>
                <a:gd name="connsiteX41" fmla="*/ 2302446 w 3203689"/>
                <a:gd name="connsiteY41" fmla="*/ 6579 h 2808984"/>
                <a:gd name="connsiteX42" fmla="*/ 1723545 w 3203689"/>
                <a:gd name="connsiteY42" fmla="*/ 0 h 280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203689" h="2808984">
                  <a:moveTo>
                    <a:pt x="1723545" y="0"/>
                  </a:moveTo>
                  <a:lnTo>
                    <a:pt x="1927476" y="480225"/>
                  </a:lnTo>
                  <a:lnTo>
                    <a:pt x="2006417" y="848616"/>
                  </a:lnTo>
                  <a:lnTo>
                    <a:pt x="1966946" y="1105174"/>
                  </a:lnTo>
                  <a:lnTo>
                    <a:pt x="1789329" y="1407781"/>
                  </a:lnTo>
                  <a:lnTo>
                    <a:pt x="1591977" y="1572242"/>
                  </a:lnTo>
                  <a:lnTo>
                    <a:pt x="1335418" y="1703810"/>
                  </a:lnTo>
                  <a:lnTo>
                    <a:pt x="973605" y="1782751"/>
                  </a:lnTo>
                  <a:lnTo>
                    <a:pt x="776253" y="1809065"/>
                  </a:lnTo>
                  <a:lnTo>
                    <a:pt x="453911" y="1953790"/>
                  </a:lnTo>
                  <a:lnTo>
                    <a:pt x="210509" y="2059045"/>
                  </a:lnTo>
                  <a:lnTo>
                    <a:pt x="32892" y="2151143"/>
                  </a:lnTo>
                  <a:lnTo>
                    <a:pt x="0" y="2486642"/>
                  </a:lnTo>
                  <a:lnTo>
                    <a:pt x="572322" y="2216927"/>
                  </a:lnTo>
                  <a:lnTo>
                    <a:pt x="828880" y="2091937"/>
                  </a:lnTo>
                  <a:lnTo>
                    <a:pt x="953870" y="2045888"/>
                  </a:lnTo>
                  <a:lnTo>
                    <a:pt x="1203850" y="2078780"/>
                  </a:lnTo>
                  <a:lnTo>
                    <a:pt x="1355154" y="2203770"/>
                  </a:lnTo>
                  <a:lnTo>
                    <a:pt x="1460408" y="2381387"/>
                  </a:lnTo>
                  <a:lnTo>
                    <a:pt x="1578820" y="2565583"/>
                  </a:lnTo>
                  <a:lnTo>
                    <a:pt x="1644604" y="2657681"/>
                  </a:lnTo>
                  <a:lnTo>
                    <a:pt x="2052466" y="2683994"/>
                  </a:lnTo>
                  <a:lnTo>
                    <a:pt x="2295867" y="2657681"/>
                  </a:lnTo>
                  <a:lnTo>
                    <a:pt x="2387965" y="2572161"/>
                  </a:lnTo>
                  <a:lnTo>
                    <a:pt x="2559004" y="2618210"/>
                  </a:lnTo>
                  <a:lnTo>
                    <a:pt x="2776092" y="2710308"/>
                  </a:lnTo>
                  <a:lnTo>
                    <a:pt x="3137905" y="2782671"/>
                  </a:lnTo>
                  <a:lnTo>
                    <a:pt x="3203689" y="2808984"/>
                  </a:lnTo>
                  <a:lnTo>
                    <a:pt x="3190532" y="2453750"/>
                  </a:lnTo>
                  <a:lnTo>
                    <a:pt x="2526112" y="2355074"/>
                  </a:lnTo>
                  <a:lnTo>
                    <a:pt x="2170877" y="2420858"/>
                  </a:lnTo>
                  <a:lnTo>
                    <a:pt x="1835378" y="2401123"/>
                  </a:lnTo>
                  <a:lnTo>
                    <a:pt x="1697231" y="2151143"/>
                  </a:lnTo>
                  <a:lnTo>
                    <a:pt x="1763016" y="1966947"/>
                  </a:lnTo>
                  <a:lnTo>
                    <a:pt x="1868270" y="1815643"/>
                  </a:lnTo>
                  <a:lnTo>
                    <a:pt x="2072201" y="1657761"/>
                  </a:lnTo>
                  <a:lnTo>
                    <a:pt x="2236662" y="1256478"/>
                  </a:lnTo>
                  <a:lnTo>
                    <a:pt x="2322181" y="1019655"/>
                  </a:lnTo>
                  <a:lnTo>
                    <a:pt x="2374808" y="789410"/>
                  </a:lnTo>
                  <a:cubicBezTo>
                    <a:pt x="2372615" y="640299"/>
                    <a:pt x="2370423" y="491189"/>
                    <a:pt x="2368230" y="342078"/>
                  </a:cubicBezTo>
                  <a:lnTo>
                    <a:pt x="2348495" y="65784"/>
                  </a:lnTo>
                  <a:lnTo>
                    <a:pt x="2302446" y="6579"/>
                  </a:lnTo>
                  <a:lnTo>
                    <a:pt x="1723545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97" name="Oval 1096">
              <a:extLst>
                <a:ext uri="{FF2B5EF4-FFF2-40B4-BE49-F238E27FC236}">
                  <a16:creationId xmlns:a16="http://schemas.microsoft.com/office/drawing/2014/main" id="{84D214C5-F732-8294-58C2-A20ECC93462F}"/>
                </a:ext>
              </a:extLst>
            </p:cNvPr>
            <p:cNvSpPr/>
            <p:nvPr/>
          </p:nvSpPr>
          <p:spPr>
            <a:xfrm>
              <a:off x="3986999" y="1970604"/>
              <a:ext cx="187379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98" name="Oval 1097">
              <a:extLst>
                <a:ext uri="{FF2B5EF4-FFF2-40B4-BE49-F238E27FC236}">
                  <a16:creationId xmlns:a16="http://schemas.microsoft.com/office/drawing/2014/main" id="{D65B9A3F-0A57-FBE7-5CD0-5BA95160FB1D}"/>
                </a:ext>
              </a:extLst>
            </p:cNvPr>
            <p:cNvSpPr/>
            <p:nvPr/>
          </p:nvSpPr>
          <p:spPr>
            <a:xfrm>
              <a:off x="4214389" y="1964416"/>
              <a:ext cx="187379" cy="17367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99" name="Oval 1098">
              <a:extLst>
                <a:ext uri="{FF2B5EF4-FFF2-40B4-BE49-F238E27FC236}">
                  <a16:creationId xmlns:a16="http://schemas.microsoft.com/office/drawing/2014/main" id="{59A2E611-320C-DCE8-074A-CF8AC550DC6E}"/>
                </a:ext>
              </a:extLst>
            </p:cNvPr>
            <p:cNvSpPr/>
            <p:nvPr/>
          </p:nvSpPr>
          <p:spPr>
            <a:xfrm>
              <a:off x="2669695" y="2441748"/>
              <a:ext cx="225589" cy="202605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00" name="Oval 1099">
              <a:extLst>
                <a:ext uri="{FF2B5EF4-FFF2-40B4-BE49-F238E27FC236}">
                  <a16:creationId xmlns:a16="http://schemas.microsoft.com/office/drawing/2014/main" id="{69A8B84A-2493-2EA6-A8CA-E7D5C52A38A8}"/>
                </a:ext>
              </a:extLst>
            </p:cNvPr>
            <p:cNvSpPr/>
            <p:nvPr/>
          </p:nvSpPr>
          <p:spPr>
            <a:xfrm rot="347228">
              <a:off x="3769341" y="1929312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01" name="Oval 1100">
              <a:extLst>
                <a:ext uri="{FF2B5EF4-FFF2-40B4-BE49-F238E27FC236}">
                  <a16:creationId xmlns:a16="http://schemas.microsoft.com/office/drawing/2014/main" id="{7302C0F4-430F-6063-7967-AF0C1A44F0F5}"/>
                </a:ext>
              </a:extLst>
            </p:cNvPr>
            <p:cNvSpPr/>
            <p:nvPr/>
          </p:nvSpPr>
          <p:spPr>
            <a:xfrm rot="347228">
              <a:off x="3893143" y="1878796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02" name="Oval 1101">
              <a:extLst>
                <a:ext uri="{FF2B5EF4-FFF2-40B4-BE49-F238E27FC236}">
                  <a16:creationId xmlns:a16="http://schemas.microsoft.com/office/drawing/2014/main" id="{2E14EFB2-319E-1D5D-B948-2B3746819629}"/>
                </a:ext>
              </a:extLst>
            </p:cNvPr>
            <p:cNvSpPr/>
            <p:nvPr/>
          </p:nvSpPr>
          <p:spPr>
            <a:xfrm rot="347228">
              <a:off x="3987283" y="1714606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03" name="Oval 1102">
              <a:extLst>
                <a:ext uri="{FF2B5EF4-FFF2-40B4-BE49-F238E27FC236}">
                  <a16:creationId xmlns:a16="http://schemas.microsoft.com/office/drawing/2014/main" id="{459D6B26-5393-A414-A102-03683460A62C}"/>
                </a:ext>
              </a:extLst>
            </p:cNvPr>
            <p:cNvSpPr/>
            <p:nvPr/>
          </p:nvSpPr>
          <p:spPr>
            <a:xfrm rot="347228">
              <a:off x="2989228" y="1468946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04" name="Oval 1103">
              <a:extLst>
                <a:ext uri="{FF2B5EF4-FFF2-40B4-BE49-F238E27FC236}">
                  <a16:creationId xmlns:a16="http://schemas.microsoft.com/office/drawing/2014/main" id="{00B6423E-3EC5-14D3-7AB2-B83BD3A5C8AE}"/>
                </a:ext>
              </a:extLst>
            </p:cNvPr>
            <p:cNvSpPr/>
            <p:nvPr/>
          </p:nvSpPr>
          <p:spPr>
            <a:xfrm rot="347228">
              <a:off x="2853236" y="1060156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05" name="Oval 1104">
              <a:extLst>
                <a:ext uri="{FF2B5EF4-FFF2-40B4-BE49-F238E27FC236}">
                  <a16:creationId xmlns:a16="http://schemas.microsoft.com/office/drawing/2014/main" id="{3166877B-4C5F-2EA4-35DD-DD783B8A31BE}"/>
                </a:ext>
              </a:extLst>
            </p:cNvPr>
            <p:cNvSpPr/>
            <p:nvPr/>
          </p:nvSpPr>
          <p:spPr>
            <a:xfrm rot="347228">
              <a:off x="3993551" y="1300112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06" name="Oval 1105">
              <a:extLst>
                <a:ext uri="{FF2B5EF4-FFF2-40B4-BE49-F238E27FC236}">
                  <a16:creationId xmlns:a16="http://schemas.microsoft.com/office/drawing/2014/main" id="{907E18ED-AB89-31FB-15BE-6FD8152EF05F}"/>
                </a:ext>
              </a:extLst>
            </p:cNvPr>
            <p:cNvSpPr/>
            <p:nvPr/>
          </p:nvSpPr>
          <p:spPr>
            <a:xfrm rot="347228">
              <a:off x="3981630" y="1541260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07" name="Oval 1106">
              <a:extLst>
                <a:ext uri="{FF2B5EF4-FFF2-40B4-BE49-F238E27FC236}">
                  <a16:creationId xmlns:a16="http://schemas.microsoft.com/office/drawing/2014/main" id="{B8D19B44-7359-5609-6EE0-0FB3CE31B180}"/>
                </a:ext>
              </a:extLst>
            </p:cNvPr>
            <p:cNvSpPr/>
            <p:nvPr/>
          </p:nvSpPr>
          <p:spPr>
            <a:xfrm rot="347228">
              <a:off x="3842041" y="1759657"/>
              <a:ext cx="107250" cy="9696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08" name="Oval 1107">
              <a:extLst>
                <a:ext uri="{FF2B5EF4-FFF2-40B4-BE49-F238E27FC236}">
                  <a16:creationId xmlns:a16="http://schemas.microsoft.com/office/drawing/2014/main" id="{83F2A956-DAB3-FB1D-3CED-0A0D342447FC}"/>
                </a:ext>
              </a:extLst>
            </p:cNvPr>
            <p:cNvSpPr/>
            <p:nvPr/>
          </p:nvSpPr>
          <p:spPr>
            <a:xfrm rot="347228">
              <a:off x="3333860" y="1038802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09" name="Oval 1108">
              <a:extLst>
                <a:ext uri="{FF2B5EF4-FFF2-40B4-BE49-F238E27FC236}">
                  <a16:creationId xmlns:a16="http://schemas.microsoft.com/office/drawing/2014/main" id="{B16EB4A6-5858-56C6-8F3A-F33867A19AC1}"/>
                </a:ext>
              </a:extLst>
            </p:cNvPr>
            <p:cNvSpPr/>
            <p:nvPr/>
          </p:nvSpPr>
          <p:spPr>
            <a:xfrm rot="347228">
              <a:off x="3040569" y="1226560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10" name="Oval 1109">
              <a:extLst>
                <a:ext uri="{FF2B5EF4-FFF2-40B4-BE49-F238E27FC236}">
                  <a16:creationId xmlns:a16="http://schemas.microsoft.com/office/drawing/2014/main" id="{37AFAFB0-E057-7EEA-486D-F202EA5A9310}"/>
                </a:ext>
              </a:extLst>
            </p:cNvPr>
            <p:cNvSpPr/>
            <p:nvPr/>
          </p:nvSpPr>
          <p:spPr>
            <a:xfrm rot="18342601">
              <a:off x="3926565" y="1623521"/>
              <a:ext cx="82380" cy="8757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11" name="Oval 1110">
              <a:extLst>
                <a:ext uri="{FF2B5EF4-FFF2-40B4-BE49-F238E27FC236}">
                  <a16:creationId xmlns:a16="http://schemas.microsoft.com/office/drawing/2014/main" id="{94C8634B-AA13-44B1-0477-D14CAB76A12B}"/>
                </a:ext>
              </a:extLst>
            </p:cNvPr>
            <p:cNvSpPr/>
            <p:nvPr/>
          </p:nvSpPr>
          <p:spPr>
            <a:xfrm>
              <a:off x="4023012" y="2550475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12" name="Oval 1111">
              <a:extLst>
                <a:ext uri="{FF2B5EF4-FFF2-40B4-BE49-F238E27FC236}">
                  <a16:creationId xmlns:a16="http://schemas.microsoft.com/office/drawing/2014/main" id="{1BAE3C50-32B6-3894-A615-37AA8E546491}"/>
                </a:ext>
              </a:extLst>
            </p:cNvPr>
            <p:cNvSpPr/>
            <p:nvPr/>
          </p:nvSpPr>
          <p:spPr>
            <a:xfrm>
              <a:off x="4144000" y="2403598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13" name="Oval 1112">
              <a:extLst>
                <a:ext uri="{FF2B5EF4-FFF2-40B4-BE49-F238E27FC236}">
                  <a16:creationId xmlns:a16="http://schemas.microsoft.com/office/drawing/2014/main" id="{91C73DF9-8435-68D9-D6F0-813332A9FA3F}"/>
                </a:ext>
              </a:extLst>
            </p:cNvPr>
            <p:cNvSpPr/>
            <p:nvPr/>
          </p:nvSpPr>
          <p:spPr>
            <a:xfrm>
              <a:off x="4231238" y="2526495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14" name="Oval 1113">
              <a:extLst>
                <a:ext uri="{FF2B5EF4-FFF2-40B4-BE49-F238E27FC236}">
                  <a16:creationId xmlns:a16="http://schemas.microsoft.com/office/drawing/2014/main" id="{E191C5E8-CBF8-EC85-2A4E-64F29F89E920}"/>
                </a:ext>
              </a:extLst>
            </p:cNvPr>
            <p:cNvSpPr/>
            <p:nvPr/>
          </p:nvSpPr>
          <p:spPr>
            <a:xfrm>
              <a:off x="3089495" y="2341029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15" name="Oval 1114">
              <a:extLst>
                <a:ext uri="{FF2B5EF4-FFF2-40B4-BE49-F238E27FC236}">
                  <a16:creationId xmlns:a16="http://schemas.microsoft.com/office/drawing/2014/main" id="{F9FC3CA7-D234-E463-0EE8-A12782C43901}"/>
                </a:ext>
              </a:extLst>
            </p:cNvPr>
            <p:cNvSpPr/>
            <p:nvPr/>
          </p:nvSpPr>
          <p:spPr>
            <a:xfrm>
              <a:off x="3198562" y="2435300"/>
              <a:ext cx="88142" cy="8184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16" name="Oval 1115">
              <a:extLst>
                <a:ext uri="{FF2B5EF4-FFF2-40B4-BE49-F238E27FC236}">
                  <a16:creationId xmlns:a16="http://schemas.microsoft.com/office/drawing/2014/main" id="{ACE3FFA9-8D6F-DF20-99A6-4E88D397A2D9}"/>
                </a:ext>
              </a:extLst>
            </p:cNvPr>
            <p:cNvSpPr/>
            <p:nvPr/>
          </p:nvSpPr>
          <p:spPr>
            <a:xfrm>
              <a:off x="2977538" y="2535896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17" name="Oval 1116">
              <a:extLst>
                <a:ext uri="{FF2B5EF4-FFF2-40B4-BE49-F238E27FC236}">
                  <a16:creationId xmlns:a16="http://schemas.microsoft.com/office/drawing/2014/main" id="{1629C6EC-527E-D673-F537-5DAD88B78CF2}"/>
                </a:ext>
              </a:extLst>
            </p:cNvPr>
            <p:cNvSpPr/>
            <p:nvPr/>
          </p:nvSpPr>
          <p:spPr>
            <a:xfrm>
              <a:off x="3130328" y="2543321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18" name="Oval 1117">
              <a:extLst>
                <a:ext uri="{FF2B5EF4-FFF2-40B4-BE49-F238E27FC236}">
                  <a16:creationId xmlns:a16="http://schemas.microsoft.com/office/drawing/2014/main" id="{6D0DE3D7-8891-4935-AB86-8EF56E6FE231}"/>
                </a:ext>
              </a:extLst>
            </p:cNvPr>
            <p:cNvSpPr/>
            <p:nvPr/>
          </p:nvSpPr>
          <p:spPr>
            <a:xfrm>
              <a:off x="3145244" y="2077741"/>
              <a:ext cx="120988" cy="10103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92" name="TextBox 1291">
              <a:extLst>
                <a:ext uri="{FF2B5EF4-FFF2-40B4-BE49-F238E27FC236}">
                  <a16:creationId xmlns:a16="http://schemas.microsoft.com/office/drawing/2014/main" id="{4958B4A1-55BA-9FE9-F975-D6B8C4004696}"/>
                </a:ext>
              </a:extLst>
            </p:cNvPr>
            <p:cNvSpPr txBox="1"/>
            <p:nvPr/>
          </p:nvSpPr>
          <p:spPr>
            <a:xfrm>
              <a:off x="2781057" y="2670117"/>
              <a:ext cx="145881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Malignant infiltration</a:t>
              </a:r>
            </a:p>
          </p:txBody>
        </p:sp>
        <p:sp>
          <p:nvSpPr>
            <p:cNvPr id="1371" name="Oval 1370">
              <a:extLst>
                <a:ext uri="{FF2B5EF4-FFF2-40B4-BE49-F238E27FC236}">
                  <a16:creationId xmlns:a16="http://schemas.microsoft.com/office/drawing/2014/main" id="{126064AC-D418-9F72-7B32-46ADCD67156E}"/>
                </a:ext>
              </a:extLst>
            </p:cNvPr>
            <p:cNvSpPr/>
            <p:nvPr/>
          </p:nvSpPr>
          <p:spPr>
            <a:xfrm>
              <a:off x="4065369" y="1167326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72" name="Oval 1371">
              <a:extLst>
                <a:ext uri="{FF2B5EF4-FFF2-40B4-BE49-F238E27FC236}">
                  <a16:creationId xmlns:a16="http://schemas.microsoft.com/office/drawing/2014/main" id="{900D83D9-879B-6B32-8844-69312EF7D845}"/>
                </a:ext>
              </a:extLst>
            </p:cNvPr>
            <p:cNvSpPr/>
            <p:nvPr/>
          </p:nvSpPr>
          <p:spPr>
            <a:xfrm>
              <a:off x="3178385" y="1175015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73" name="Oval 1372">
              <a:extLst>
                <a:ext uri="{FF2B5EF4-FFF2-40B4-BE49-F238E27FC236}">
                  <a16:creationId xmlns:a16="http://schemas.microsoft.com/office/drawing/2014/main" id="{181B707D-1748-DF16-6DD8-0B36A0B2FC89}"/>
                </a:ext>
              </a:extLst>
            </p:cNvPr>
            <p:cNvSpPr/>
            <p:nvPr/>
          </p:nvSpPr>
          <p:spPr>
            <a:xfrm>
              <a:off x="3547944" y="1320029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74" name="Oval 1373">
              <a:extLst>
                <a:ext uri="{FF2B5EF4-FFF2-40B4-BE49-F238E27FC236}">
                  <a16:creationId xmlns:a16="http://schemas.microsoft.com/office/drawing/2014/main" id="{4F56D9A3-F378-50FD-29D1-D0B10B332229}"/>
                </a:ext>
              </a:extLst>
            </p:cNvPr>
            <p:cNvSpPr/>
            <p:nvPr/>
          </p:nvSpPr>
          <p:spPr>
            <a:xfrm>
              <a:off x="2681402" y="985370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75" name="Oval 1374">
              <a:extLst>
                <a:ext uri="{FF2B5EF4-FFF2-40B4-BE49-F238E27FC236}">
                  <a16:creationId xmlns:a16="http://schemas.microsoft.com/office/drawing/2014/main" id="{CEF0B15D-9665-94A4-8773-2FDCB6E750BB}"/>
                </a:ext>
              </a:extLst>
            </p:cNvPr>
            <p:cNvSpPr/>
            <p:nvPr/>
          </p:nvSpPr>
          <p:spPr>
            <a:xfrm>
              <a:off x="3785868" y="2361736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76" name="Oval 1375">
              <a:extLst>
                <a:ext uri="{FF2B5EF4-FFF2-40B4-BE49-F238E27FC236}">
                  <a16:creationId xmlns:a16="http://schemas.microsoft.com/office/drawing/2014/main" id="{32C7BDCF-DE1A-9324-BA9D-7B949DFE9BBE}"/>
                </a:ext>
              </a:extLst>
            </p:cNvPr>
            <p:cNvSpPr/>
            <p:nvPr/>
          </p:nvSpPr>
          <p:spPr>
            <a:xfrm>
              <a:off x="3636590" y="2455526"/>
              <a:ext cx="111868" cy="95996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12" name="Oval 1511">
              <a:extLst>
                <a:ext uri="{FF2B5EF4-FFF2-40B4-BE49-F238E27FC236}">
                  <a16:creationId xmlns:a16="http://schemas.microsoft.com/office/drawing/2014/main" id="{122D78C3-EBA0-2411-BEF6-6622181BED06}"/>
                </a:ext>
              </a:extLst>
            </p:cNvPr>
            <p:cNvSpPr/>
            <p:nvPr/>
          </p:nvSpPr>
          <p:spPr>
            <a:xfrm>
              <a:off x="2998733" y="971781"/>
              <a:ext cx="112721" cy="95996"/>
            </a:xfrm>
            <a:prstGeom prst="ellipse">
              <a:avLst/>
            </a:prstGeom>
            <a:solidFill>
              <a:srgbClr val="16416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77" name="TextBox 1376">
              <a:extLst>
                <a:ext uri="{FF2B5EF4-FFF2-40B4-BE49-F238E27FC236}">
                  <a16:creationId xmlns:a16="http://schemas.microsoft.com/office/drawing/2014/main" id="{ADBC57BA-9051-CD82-07F2-196D9724130B}"/>
                </a:ext>
              </a:extLst>
            </p:cNvPr>
            <p:cNvSpPr txBox="1"/>
            <p:nvPr/>
          </p:nvSpPr>
          <p:spPr>
            <a:xfrm>
              <a:off x="4336929" y="872274"/>
              <a:ext cx="592622" cy="315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67" dirty="0"/>
                <a:t>Cancer cells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3AD5A5A-A55E-9F6E-8072-97C1BEDD58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58424" y="1053750"/>
              <a:ext cx="300625" cy="1376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4554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229"/>
    </mc:Choice>
    <mc:Fallback xmlns="">
      <p:transition spd="slow" advTm="134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BEE5-1A0A-C605-E9DA-301D677D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7245" y="139731"/>
            <a:ext cx="12406489" cy="775231"/>
          </a:xfrm>
          <a:solidFill>
            <a:srgbClr val="16416A"/>
          </a:solidFill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</a:rPr>
              <a:t>     qMRI parameters will be used for lesion </a:t>
            </a:r>
            <a:r>
              <a:rPr lang="en-US" sz="3200" dirty="0" err="1">
                <a:solidFill>
                  <a:schemeClr val="bg1"/>
                </a:solidFill>
              </a:rPr>
              <a:t>characterisation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E1B6CA-98A2-3089-7C8B-B878E3D0D662}"/>
              </a:ext>
            </a:extLst>
          </p:cNvPr>
          <p:cNvSpPr txBox="1"/>
          <p:nvPr/>
        </p:nvSpPr>
        <p:spPr>
          <a:xfrm>
            <a:off x="318535" y="1075294"/>
            <a:ext cx="105402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400" b="1" dirty="0">
                <a:latin typeface="Merriweather Sans" panose="020F0502020204030204" pitchFamily="34" charset="0"/>
              </a:rPr>
              <a:t>FF differentiates benign bone marrow lesions from malignant</a:t>
            </a:r>
          </a:p>
          <a:p>
            <a:pPr algn="l"/>
            <a:endParaRPr lang="en-GB" sz="2400" b="1" dirty="0">
              <a:latin typeface="Merriweather Sans" panose="020F0502020204030204" pitchFamily="34" charset="0"/>
            </a:endParaRPr>
          </a:p>
        </p:txBody>
      </p:sp>
      <p:pic>
        <p:nvPicPr>
          <p:cNvPr id="13318" name="Picture 6" descr="figure 4">
            <a:extLst>
              <a:ext uri="{FF2B5EF4-FFF2-40B4-BE49-F238E27FC236}">
                <a16:creationId xmlns:a16="http://schemas.microsoft.com/office/drawing/2014/main" id="{1FFFAD88-2C9F-5CEA-169A-BEA94FC93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585" y="2227323"/>
            <a:ext cx="4741076" cy="382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798750-AED4-71CD-44C8-1C8377475303}"/>
              </a:ext>
            </a:extLst>
          </p:cNvPr>
          <p:cNvSpPr txBox="1"/>
          <p:nvPr/>
        </p:nvSpPr>
        <p:spPr>
          <a:xfrm>
            <a:off x="6643936" y="6337794"/>
            <a:ext cx="5577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Schmeel</a:t>
            </a:r>
            <a:r>
              <a:rPr lang="en-US" sz="2400" dirty="0"/>
              <a:t> et al. Clinical Neuroradiology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47664A-CD21-9C1A-6BD4-784F3F66FE35}"/>
              </a:ext>
            </a:extLst>
          </p:cNvPr>
          <p:cNvSpPr txBox="1"/>
          <p:nvPr/>
        </p:nvSpPr>
        <p:spPr>
          <a:xfrm>
            <a:off x="6311901" y="1573214"/>
            <a:ext cx="824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PDFF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D96179-5403-4EA9-E0FD-2209B80CD0ED}"/>
              </a:ext>
            </a:extLst>
          </p:cNvPr>
          <p:cNvSpPr txBox="1"/>
          <p:nvPr/>
        </p:nvSpPr>
        <p:spPr>
          <a:xfrm>
            <a:off x="4799548" y="1573214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ADC</a:t>
            </a:r>
          </a:p>
        </p:txBody>
      </p:sp>
      <p:pic>
        <p:nvPicPr>
          <p:cNvPr id="2050" name="Picture 2" descr="figure 3">
            <a:extLst>
              <a:ext uri="{FF2B5EF4-FFF2-40B4-BE49-F238E27FC236}">
                <a16:creationId xmlns:a16="http://schemas.microsoft.com/office/drawing/2014/main" id="{F4F236FE-9657-3922-D732-F52DFDDDBC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191"/>
          <a:stretch/>
        </p:blipFill>
        <p:spPr bwMode="auto">
          <a:xfrm>
            <a:off x="9055907" y="1721559"/>
            <a:ext cx="1337579" cy="406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igure 3">
            <a:extLst>
              <a:ext uri="{FF2B5EF4-FFF2-40B4-BE49-F238E27FC236}">
                <a16:creationId xmlns:a16="http://schemas.microsoft.com/office/drawing/2014/main" id="{96FDE12F-92EA-7664-3DBD-82FD35222C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00" t="925" r="-309" b="-925"/>
          <a:stretch/>
        </p:blipFill>
        <p:spPr bwMode="auto">
          <a:xfrm>
            <a:off x="10535886" y="1721559"/>
            <a:ext cx="1346625" cy="408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742F8C0-3ADF-7641-C834-DFD67371505E}"/>
              </a:ext>
            </a:extLst>
          </p:cNvPr>
          <p:cNvSpPr/>
          <p:nvPr/>
        </p:nvSpPr>
        <p:spPr>
          <a:xfrm>
            <a:off x="7961272" y="3907693"/>
            <a:ext cx="510605" cy="5627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53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AD4EC3-18AF-7E00-56DF-EBA5427B62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7176"/>
          <a:stretch/>
        </p:blipFill>
        <p:spPr>
          <a:xfrm>
            <a:off x="3001113" y="1682497"/>
            <a:ext cx="5344349" cy="48789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8727B4-0EAF-A104-940B-6D0BBCCCB1EA}"/>
              </a:ext>
            </a:extLst>
          </p:cNvPr>
          <p:cNvSpPr txBox="1"/>
          <p:nvPr/>
        </p:nvSpPr>
        <p:spPr>
          <a:xfrm>
            <a:off x="181479" y="6256604"/>
            <a:ext cx="4258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Latifoltojar</a:t>
            </a:r>
            <a:r>
              <a:rPr lang="en-US" sz="2400" dirty="0"/>
              <a:t> et al. </a:t>
            </a:r>
            <a:r>
              <a:rPr lang="en-US" sz="2400" dirty="0" err="1"/>
              <a:t>Eur</a:t>
            </a:r>
            <a:r>
              <a:rPr lang="en-US" sz="2400" dirty="0"/>
              <a:t> </a:t>
            </a:r>
            <a:r>
              <a:rPr lang="en-US" sz="2400" dirty="0" err="1"/>
              <a:t>Radiol</a:t>
            </a:r>
            <a:r>
              <a:rPr lang="en-US" sz="2400" dirty="0"/>
              <a:t> 2017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A85359-FD4E-D69B-C131-42D423D19686}"/>
              </a:ext>
            </a:extLst>
          </p:cNvPr>
          <p:cNvSpPr txBox="1"/>
          <p:nvPr/>
        </p:nvSpPr>
        <p:spPr>
          <a:xfrm>
            <a:off x="1208889" y="946733"/>
            <a:ext cx="10099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FF allows discrimination of responding from non-responding tissue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5E7617B-1870-06D4-1BB9-737DF8220602}"/>
              </a:ext>
            </a:extLst>
          </p:cNvPr>
          <p:cNvSpPr txBox="1">
            <a:spLocks/>
          </p:cNvSpPr>
          <p:nvPr/>
        </p:nvSpPr>
        <p:spPr>
          <a:xfrm>
            <a:off x="-107245" y="139731"/>
            <a:ext cx="12406489" cy="775231"/>
          </a:xfrm>
          <a:prstGeom prst="rect">
            <a:avLst/>
          </a:prstGeom>
          <a:solidFill>
            <a:srgbClr val="16416A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</a:rPr>
              <a:t>      qMRI parameters will be used for response assessment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574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BEE5-1A0A-C605-E9DA-301D677D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7245" y="139731"/>
            <a:ext cx="12406489" cy="775231"/>
          </a:xfrm>
          <a:solidFill>
            <a:srgbClr val="16416A"/>
          </a:solidFill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</a:rPr>
              <a:t>   Methodological refinements will improve the accuracy of tissue </a:t>
            </a:r>
            <a:r>
              <a:rPr lang="en-US" sz="3200" dirty="0" err="1">
                <a:solidFill>
                  <a:schemeClr val="bg1"/>
                </a:solidFill>
              </a:rPr>
              <a:t>characterisation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40715FB-C3BF-DFF1-CFF1-D71672F09FDC}"/>
              </a:ext>
            </a:extLst>
          </p:cNvPr>
          <p:cNvGrpSpPr/>
          <p:nvPr/>
        </p:nvGrpSpPr>
        <p:grpSpPr>
          <a:xfrm>
            <a:off x="2361635" y="1438269"/>
            <a:ext cx="7040000" cy="5280000"/>
            <a:chOff x="-107245" y="1578000"/>
            <a:chExt cx="7040000" cy="5280000"/>
          </a:xfrm>
        </p:grpSpPr>
        <p:pic>
          <p:nvPicPr>
            <p:cNvPr id="61" name="Picture 60" descr="A picture containing text, plot, diagram, line&#10;&#10;Description automatically generated">
              <a:extLst>
                <a:ext uri="{FF2B5EF4-FFF2-40B4-BE49-F238E27FC236}">
                  <a16:creationId xmlns:a16="http://schemas.microsoft.com/office/drawing/2014/main" id="{C1830B1E-FF92-5A24-E912-AEF0E39A1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07245" y="1578000"/>
              <a:ext cx="7040000" cy="5280000"/>
            </a:xfrm>
            <a:prstGeom prst="rect">
              <a:avLst/>
            </a:prstGeom>
          </p:spPr>
        </p:pic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0B4E0C4-D514-8BD5-ADA2-90B67795D86D}"/>
                </a:ext>
              </a:extLst>
            </p:cNvPr>
            <p:cNvCxnSpPr>
              <a:cxnSpLocks/>
            </p:cNvCxnSpPr>
            <p:nvPr/>
          </p:nvCxnSpPr>
          <p:spPr>
            <a:xfrm>
              <a:off x="1342534" y="4134527"/>
              <a:ext cx="110607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48" name="TextBox 2047">
              <a:extLst>
                <a:ext uri="{FF2B5EF4-FFF2-40B4-BE49-F238E27FC236}">
                  <a16:creationId xmlns:a16="http://schemas.microsoft.com/office/drawing/2014/main" id="{B769DF14-0C05-FFB7-DB9A-A1F718461D43}"/>
                </a:ext>
              </a:extLst>
            </p:cNvPr>
            <p:cNvSpPr txBox="1"/>
            <p:nvPr/>
          </p:nvSpPr>
          <p:spPr>
            <a:xfrm>
              <a:off x="1330137" y="3858610"/>
              <a:ext cx="10935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**</a:t>
              </a:r>
            </a:p>
          </p:txBody>
        </p:sp>
        <p:cxnSp>
          <p:nvCxnSpPr>
            <p:cNvPr id="2049" name="Straight Connector 2048">
              <a:extLst>
                <a:ext uri="{FF2B5EF4-FFF2-40B4-BE49-F238E27FC236}">
                  <a16:creationId xmlns:a16="http://schemas.microsoft.com/office/drawing/2014/main" id="{5D048E5C-681C-0A7A-848F-216D5AE1FC0E}"/>
                </a:ext>
              </a:extLst>
            </p:cNvPr>
            <p:cNvCxnSpPr>
              <a:cxnSpLocks/>
            </p:cNvCxnSpPr>
            <p:nvPr/>
          </p:nvCxnSpPr>
          <p:spPr>
            <a:xfrm>
              <a:off x="1342533" y="3292325"/>
              <a:ext cx="221215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51" name="TextBox 2050">
              <a:extLst>
                <a:ext uri="{FF2B5EF4-FFF2-40B4-BE49-F238E27FC236}">
                  <a16:creationId xmlns:a16="http://schemas.microsoft.com/office/drawing/2014/main" id="{9E89AB76-FF25-83A6-2F64-2A4A0ACD5B0F}"/>
                </a:ext>
              </a:extLst>
            </p:cNvPr>
            <p:cNvSpPr txBox="1"/>
            <p:nvPr/>
          </p:nvSpPr>
          <p:spPr>
            <a:xfrm>
              <a:off x="1889287" y="2982993"/>
              <a:ext cx="10935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**</a:t>
              </a:r>
            </a:p>
          </p:txBody>
        </p:sp>
        <p:cxnSp>
          <p:nvCxnSpPr>
            <p:cNvPr id="2052" name="Straight Connector 2051">
              <a:extLst>
                <a:ext uri="{FF2B5EF4-FFF2-40B4-BE49-F238E27FC236}">
                  <a16:creationId xmlns:a16="http://schemas.microsoft.com/office/drawing/2014/main" id="{C150EB17-BC96-8A9A-8846-59CBE433D614}"/>
                </a:ext>
              </a:extLst>
            </p:cNvPr>
            <p:cNvCxnSpPr>
              <a:cxnSpLocks/>
            </p:cNvCxnSpPr>
            <p:nvPr/>
          </p:nvCxnSpPr>
          <p:spPr>
            <a:xfrm>
              <a:off x="1342534" y="2882047"/>
              <a:ext cx="3293097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53" name="TextBox 2052">
              <a:extLst>
                <a:ext uri="{FF2B5EF4-FFF2-40B4-BE49-F238E27FC236}">
                  <a16:creationId xmlns:a16="http://schemas.microsoft.com/office/drawing/2014/main" id="{6661B66F-2364-B774-FB5B-C6F8E25D4B4B}"/>
                </a:ext>
              </a:extLst>
            </p:cNvPr>
            <p:cNvSpPr txBox="1"/>
            <p:nvPr/>
          </p:nvSpPr>
          <p:spPr>
            <a:xfrm>
              <a:off x="2448611" y="2591168"/>
              <a:ext cx="10935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*</a:t>
              </a:r>
            </a:p>
          </p:txBody>
        </p:sp>
        <p:cxnSp>
          <p:nvCxnSpPr>
            <p:cNvPr id="2054" name="Straight Connector 2053">
              <a:extLst>
                <a:ext uri="{FF2B5EF4-FFF2-40B4-BE49-F238E27FC236}">
                  <a16:creationId xmlns:a16="http://schemas.microsoft.com/office/drawing/2014/main" id="{2D24FAE6-B463-1AB9-AD7C-96206918BF1B}"/>
                </a:ext>
              </a:extLst>
            </p:cNvPr>
            <p:cNvCxnSpPr>
              <a:cxnSpLocks/>
            </p:cNvCxnSpPr>
            <p:nvPr/>
          </p:nvCxnSpPr>
          <p:spPr>
            <a:xfrm>
              <a:off x="1342534" y="2456792"/>
              <a:ext cx="4399177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55" name="TextBox 2054">
              <a:extLst>
                <a:ext uri="{FF2B5EF4-FFF2-40B4-BE49-F238E27FC236}">
                  <a16:creationId xmlns:a16="http://schemas.microsoft.com/office/drawing/2014/main" id="{BA13B166-BDBE-3F9C-5C1F-575B38EB9A55}"/>
                </a:ext>
              </a:extLst>
            </p:cNvPr>
            <p:cNvSpPr txBox="1"/>
            <p:nvPr/>
          </p:nvSpPr>
          <p:spPr>
            <a:xfrm>
              <a:off x="2982795" y="2141005"/>
              <a:ext cx="10935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***</a:t>
              </a:r>
            </a:p>
          </p:txBody>
        </p:sp>
        <p:cxnSp>
          <p:nvCxnSpPr>
            <p:cNvPr id="2064" name="Straight Connector 2063">
              <a:extLst>
                <a:ext uri="{FF2B5EF4-FFF2-40B4-BE49-F238E27FC236}">
                  <a16:creationId xmlns:a16="http://schemas.microsoft.com/office/drawing/2014/main" id="{69E7E3DE-EE94-FC28-BC10-F3067F3DEC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26371" y="2443052"/>
              <a:ext cx="0" cy="1248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65" name="Straight Connector 2064">
              <a:extLst>
                <a:ext uri="{FF2B5EF4-FFF2-40B4-BE49-F238E27FC236}">
                  <a16:creationId xmlns:a16="http://schemas.microsoft.com/office/drawing/2014/main" id="{860889C1-631F-D475-6714-A92AAAFB4B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58371" y="2443052"/>
              <a:ext cx="0" cy="1248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66" name="Straight Connector 2065">
              <a:extLst>
                <a:ext uri="{FF2B5EF4-FFF2-40B4-BE49-F238E27FC236}">
                  <a16:creationId xmlns:a16="http://schemas.microsoft.com/office/drawing/2014/main" id="{8EF14452-3C6E-C08A-CAA6-D29B619277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22371" y="2865452"/>
              <a:ext cx="0" cy="1248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67" name="Straight Connector 2066">
              <a:extLst>
                <a:ext uri="{FF2B5EF4-FFF2-40B4-BE49-F238E27FC236}">
                  <a16:creationId xmlns:a16="http://schemas.microsoft.com/office/drawing/2014/main" id="{2FD4458A-2747-0BC8-7C7E-9A7E989BB1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0504" y="2865452"/>
              <a:ext cx="0" cy="1248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68" name="Straight Connector 2067">
              <a:extLst>
                <a:ext uri="{FF2B5EF4-FFF2-40B4-BE49-F238E27FC236}">
                  <a16:creationId xmlns:a16="http://schemas.microsoft.com/office/drawing/2014/main" id="{E5A66488-DCD5-7D9F-DA26-E24B6A5248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58371" y="3287852"/>
              <a:ext cx="0" cy="1234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69" name="Straight Connector 2068">
              <a:extLst>
                <a:ext uri="{FF2B5EF4-FFF2-40B4-BE49-F238E27FC236}">
                  <a16:creationId xmlns:a16="http://schemas.microsoft.com/office/drawing/2014/main" id="{CCF52BE1-726F-F248-1200-D0F59DB15A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37571" y="3287852"/>
              <a:ext cx="0" cy="1234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70" name="Straight Connector 2069">
              <a:extLst>
                <a:ext uri="{FF2B5EF4-FFF2-40B4-BE49-F238E27FC236}">
                  <a16:creationId xmlns:a16="http://schemas.microsoft.com/office/drawing/2014/main" id="{5247E756-E787-30BC-CEE9-F2385AFB0B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58371" y="4134527"/>
              <a:ext cx="0" cy="1234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71" name="Straight Connector 2070">
              <a:extLst>
                <a:ext uri="{FF2B5EF4-FFF2-40B4-BE49-F238E27FC236}">
                  <a16:creationId xmlns:a16="http://schemas.microsoft.com/office/drawing/2014/main" id="{B11D6764-08F7-9770-04FA-C6BA668CCC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33571" y="4134527"/>
              <a:ext cx="0" cy="1234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73" name="TextBox 2072">
            <a:extLst>
              <a:ext uri="{FF2B5EF4-FFF2-40B4-BE49-F238E27FC236}">
                <a16:creationId xmlns:a16="http://schemas.microsoft.com/office/drawing/2014/main" id="{D9620933-E958-1D08-B73A-4B720BCCCE36}"/>
              </a:ext>
            </a:extLst>
          </p:cNvPr>
          <p:cNvSpPr txBox="1"/>
          <p:nvPr/>
        </p:nvSpPr>
        <p:spPr>
          <a:xfrm>
            <a:off x="8414491" y="1028957"/>
            <a:ext cx="3777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Courtesy of </a:t>
            </a:r>
            <a:r>
              <a:rPr lang="en-US" sz="2400" dirty="0" err="1"/>
              <a:t>Azma</a:t>
            </a:r>
            <a:r>
              <a:rPr lang="en-US" sz="2400" dirty="0"/>
              <a:t> &amp; Winfield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072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BEE5-1A0A-C605-E9DA-301D677D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4489" y="194498"/>
            <a:ext cx="12658737" cy="775231"/>
          </a:xfrm>
          <a:solidFill>
            <a:srgbClr val="16416A"/>
          </a:solidFill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      </a:t>
            </a:r>
            <a:r>
              <a:rPr lang="en-US" sz="2667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qMRI will enable us to disentangle overlapping processes</a:t>
            </a:r>
          </a:p>
        </p:txBody>
      </p:sp>
      <p:pic>
        <p:nvPicPr>
          <p:cNvPr id="6" name="Picture 2" descr="Details are in the caption following the image">
            <a:extLst>
              <a:ext uri="{FF2B5EF4-FFF2-40B4-BE49-F238E27FC236}">
                <a16:creationId xmlns:a16="http://schemas.microsoft.com/office/drawing/2014/main" id="{010DB798-2EDC-B468-FFC5-742039AC9B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" r="51779" b="66218"/>
          <a:stretch/>
        </p:blipFill>
        <p:spPr bwMode="auto">
          <a:xfrm>
            <a:off x="6486238" y="3914456"/>
            <a:ext cx="4816168" cy="212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9482D80-ED00-774D-28FF-822A5B9FA5DC}"/>
              </a:ext>
            </a:extLst>
          </p:cNvPr>
          <p:cNvSpPr txBox="1"/>
          <p:nvPr/>
        </p:nvSpPr>
        <p:spPr>
          <a:xfrm>
            <a:off x="404756" y="1049350"/>
            <a:ext cx="10792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Combine T2 mapping with Dixon </a:t>
            </a:r>
            <a:r>
              <a:rPr lang="en-US" sz="2400" dirty="0">
                <a:sym typeface="Wingdings" pitchFamily="2" charset="2"/>
              </a:rPr>
              <a:t> ‘Dixon relaxometry’  water-specific T</a:t>
            </a:r>
            <a:r>
              <a:rPr lang="en-US" sz="2400" baseline="-25000" dirty="0">
                <a:sym typeface="Wingdings" pitchFamily="2" charset="2"/>
              </a:rPr>
              <a:t>2</a:t>
            </a:r>
            <a:r>
              <a:rPr lang="en-US" sz="2400" dirty="0">
                <a:sym typeface="Wingdings" pitchFamily="2" charset="2"/>
              </a:rPr>
              <a:t> mapping</a:t>
            </a:r>
            <a:endParaRPr lang="en-US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8F55AE-1280-AE03-8F23-9B43833B7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66" y="2761000"/>
            <a:ext cx="6005476" cy="2215543"/>
          </a:xfrm>
          <a:prstGeom prst="rect">
            <a:avLst/>
          </a:prstGeom>
        </p:spPr>
      </p:pic>
      <p:pic>
        <p:nvPicPr>
          <p:cNvPr id="10" name="Picture 2" descr="Details are in the caption following the image">
            <a:extLst>
              <a:ext uri="{FF2B5EF4-FFF2-40B4-BE49-F238E27FC236}">
                <a16:creationId xmlns:a16="http://schemas.microsoft.com/office/drawing/2014/main" id="{FE491386-E22B-F6A1-AF72-8921ACD5BB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5" r="1" b="66218"/>
          <a:stretch/>
        </p:blipFill>
        <p:spPr bwMode="auto">
          <a:xfrm>
            <a:off x="6380645" y="2045367"/>
            <a:ext cx="4816168" cy="212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117D418-AFB9-5605-F135-696A0E4799EA}"/>
              </a:ext>
            </a:extLst>
          </p:cNvPr>
          <p:cNvSpPr txBox="1"/>
          <p:nvPr/>
        </p:nvSpPr>
        <p:spPr>
          <a:xfrm>
            <a:off x="6380645" y="5868506"/>
            <a:ext cx="4205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qMRI unveils ‘hidden’ pathology</a:t>
            </a:r>
          </a:p>
        </p:txBody>
      </p:sp>
    </p:spTree>
    <p:extLst>
      <p:ext uri="{BB962C8B-B14F-4D97-AF65-F5344CB8AC3E}">
        <p14:creationId xmlns:p14="http://schemas.microsoft.com/office/powerpoint/2010/main" val="1374331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BEE5-1A0A-C605-E9DA-301D677D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2890" y="188461"/>
            <a:ext cx="12417779" cy="775231"/>
          </a:xfrm>
          <a:solidFill>
            <a:srgbClr val="16416A"/>
          </a:solidFill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      </a:t>
            </a:r>
            <a:r>
              <a:rPr lang="en-US" sz="2800" dirty="0">
                <a:solidFill>
                  <a:schemeClr val="bg1"/>
                </a:solidFill>
              </a:rPr>
              <a:t>Novel ways for interrogating the bone compartment will emerge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DC22D5-6E6C-6F3D-9D5B-43E8370051A2}"/>
              </a:ext>
            </a:extLst>
          </p:cNvPr>
          <p:cNvSpPr txBox="1"/>
          <p:nvPr/>
        </p:nvSpPr>
        <p:spPr>
          <a:xfrm>
            <a:off x="2965911" y="1173802"/>
            <a:ext cx="6416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We can now obtain CT-like information from MRI</a:t>
            </a:r>
            <a:endParaRPr lang="en-US" sz="2400" b="1" baseline="-250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E53215-F125-485D-412C-F2E321E087F0}"/>
              </a:ext>
            </a:extLst>
          </p:cNvPr>
          <p:cNvSpPr txBox="1"/>
          <p:nvPr/>
        </p:nvSpPr>
        <p:spPr>
          <a:xfrm>
            <a:off x="8769209" y="6365558"/>
            <a:ext cx="3535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Sollman</a:t>
            </a:r>
            <a:r>
              <a:rPr lang="en-US" sz="2400" dirty="0"/>
              <a:t> et al. JMRI 2020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1FA4F46-7568-7F79-C1E5-8502F9C41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E6BAFB7-82ED-324B-9276-E83619924E7A}" type="slidenum">
              <a:rPr lang="en-US" smtClean="0"/>
              <a:pPr algn="ctr"/>
              <a:t>14</a:t>
            </a:fld>
            <a:endParaRPr lang="en-US" sz="1867" dirty="0">
              <a:solidFill>
                <a:schemeClr val="bg1"/>
              </a:solidFill>
            </a:endParaRPr>
          </a:p>
        </p:txBody>
      </p:sp>
      <p:pic>
        <p:nvPicPr>
          <p:cNvPr id="2050" name="Picture 2" descr="Details are in the caption following the image">
            <a:extLst>
              <a:ext uri="{FF2B5EF4-FFF2-40B4-BE49-F238E27FC236}">
                <a16:creationId xmlns:a16="http://schemas.microsoft.com/office/drawing/2014/main" id="{D52089AF-C3C1-19FC-5FDA-0E5A99D40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370" y="1908448"/>
            <a:ext cx="7711261" cy="445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97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BEE5-1A0A-C605-E9DA-301D677D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28253"/>
            <a:ext cx="12406489" cy="775231"/>
          </a:xfrm>
          <a:solidFill>
            <a:srgbClr val="16416A"/>
          </a:solidFill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800" dirty="0">
                <a:solidFill>
                  <a:schemeClr val="bg1"/>
                </a:solidFill>
              </a:rPr>
              <a:t>II. HOW CAN WE IMAGE MORE EFFICIENTLY / FASTER?</a:t>
            </a:r>
          </a:p>
        </p:txBody>
      </p:sp>
      <p:pic>
        <p:nvPicPr>
          <p:cNvPr id="4" name="Picture 10" descr="Road Runner Logo Royalty-Free Images, Stock Photos &amp; Pictures | Shutterstock">
            <a:extLst>
              <a:ext uri="{FF2B5EF4-FFF2-40B4-BE49-F238E27FC236}">
                <a16:creationId xmlns:a16="http://schemas.microsoft.com/office/drawing/2014/main" id="{BDDBE193-1A0A-5C66-D03C-8F51E61991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8" t="29108" r="13379" b="33530"/>
          <a:stretch/>
        </p:blipFill>
        <p:spPr bwMode="auto">
          <a:xfrm>
            <a:off x="459995" y="178494"/>
            <a:ext cx="1927068" cy="106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777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229"/>
    </mc:Choice>
    <mc:Fallback xmlns="">
      <p:transition spd="slow" advTm="134229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6411151-BB0D-4182-649A-16FA29BFFADE}"/>
              </a:ext>
            </a:extLst>
          </p:cNvPr>
          <p:cNvSpPr txBox="1">
            <a:spLocks/>
          </p:cNvSpPr>
          <p:nvPr/>
        </p:nvSpPr>
        <p:spPr>
          <a:xfrm>
            <a:off x="-112890" y="173038"/>
            <a:ext cx="12417779" cy="775231"/>
          </a:xfrm>
          <a:prstGeom prst="rect">
            <a:avLst/>
          </a:prstGeom>
          <a:solidFill>
            <a:srgbClr val="16416A"/>
          </a:solidFill>
        </p:spPr>
        <p:txBody>
          <a:bodyPr anchor="ctr"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800" dirty="0">
                <a:solidFill>
                  <a:schemeClr val="bg1"/>
                </a:solidFill>
              </a:rPr>
              <a:t>Diffusion MRI will be hugely accelerated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233F23-EBE9-31FA-AFA5-8F76AC56BBB8}"/>
              </a:ext>
            </a:extLst>
          </p:cNvPr>
          <p:cNvSpPr/>
          <p:nvPr/>
        </p:nvSpPr>
        <p:spPr>
          <a:xfrm>
            <a:off x="83364" y="1167098"/>
            <a:ext cx="5929272" cy="1333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4653690-ECA2-3BB2-9937-9B706A4D5B87}"/>
              </a:ext>
            </a:extLst>
          </p:cNvPr>
          <p:cNvGrpSpPr/>
          <p:nvPr/>
        </p:nvGrpSpPr>
        <p:grpSpPr>
          <a:xfrm>
            <a:off x="2926081" y="948269"/>
            <a:ext cx="5661329" cy="5736695"/>
            <a:chOff x="5318850" y="1808879"/>
            <a:chExt cx="3861322" cy="385992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33D9592-AD7E-5C89-D222-9640424F6AA2}"/>
                </a:ext>
              </a:extLst>
            </p:cNvPr>
            <p:cNvSpPr/>
            <p:nvPr/>
          </p:nvSpPr>
          <p:spPr>
            <a:xfrm>
              <a:off x="5318850" y="1808879"/>
              <a:ext cx="3825150" cy="3859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8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BD43AC5-3C34-584F-AEB0-DF7D10A98413}"/>
                </a:ext>
              </a:extLst>
            </p:cNvPr>
            <p:cNvGrpSpPr/>
            <p:nvPr/>
          </p:nvGrpSpPr>
          <p:grpSpPr>
            <a:xfrm>
              <a:off x="5418307" y="1880857"/>
              <a:ext cx="3761865" cy="3667180"/>
              <a:chOff x="5418307" y="1880857"/>
              <a:chExt cx="3761865" cy="3667180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15C0C22D-04F8-AB72-DFD4-E9ED2AB893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76212" y="2265317"/>
                <a:ext cx="1503960" cy="1503960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5A1DB09E-5703-089B-08BF-70A680DB6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18307" y="2265315"/>
                <a:ext cx="1504800" cy="1504800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025A4C5B-50B4-6539-E986-D25D790E82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45635" y="2265316"/>
                <a:ext cx="1504800" cy="1504800"/>
              </a:xfrm>
              <a:prstGeom prst="rect">
                <a:avLst/>
              </a:prstGeom>
            </p:spPr>
          </p:pic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FCF45856-F1EF-68F7-553F-FF1C50A7E265}"/>
                  </a:ext>
                </a:extLst>
              </p:cNvPr>
              <p:cNvGrpSpPr/>
              <p:nvPr/>
            </p:nvGrpSpPr>
            <p:grpSpPr>
              <a:xfrm>
                <a:off x="5450237" y="1880857"/>
                <a:ext cx="3482667" cy="3667180"/>
                <a:chOff x="383090" y="136165"/>
                <a:chExt cx="9965034" cy="10492984"/>
              </a:xfrm>
            </p:grpSpPr>
            <p:pic>
              <p:nvPicPr>
                <p:cNvPr id="49" name="Picture 48">
                  <a:extLst>
                    <a:ext uri="{FF2B5EF4-FFF2-40B4-BE49-F238E27FC236}">
                      <a16:creationId xmlns:a16="http://schemas.microsoft.com/office/drawing/2014/main" id="{AA3C719A-21FB-4BA6-B69A-C66263110D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56625" y="5728839"/>
                  <a:ext cx="2654852" cy="2157955"/>
                </a:xfrm>
                <a:prstGeom prst="rect">
                  <a:avLst/>
                </a:prstGeom>
              </p:spPr>
            </p:pic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2F4143AB-9C4F-58D2-B379-55418CBAB2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58538" y="8471644"/>
                  <a:ext cx="2652939" cy="2156400"/>
                </a:xfrm>
                <a:prstGeom prst="rect">
                  <a:avLst/>
                </a:prstGeom>
              </p:spPr>
            </p:pic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6858E6BF-1F88-D5EF-8593-1620452FFC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9978" y="5728839"/>
                  <a:ext cx="2654852" cy="2157955"/>
                </a:xfrm>
                <a:prstGeom prst="rect">
                  <a:avLst/>
                </a:prstGeom>
              </p:spPr>
            </p:pic>
            <p:pic>
              <p:nvPicPr>
                <p:cNvPr id="52" name="Picture 51">
                  <a:extLst>
                    <a:ext uri="{FF2B5EF4-FFF2-40B4-BE49-F238E27FC236}">
                      <a16:creationId xmlns:a16="http://schemas.microsoft.com/office/drawing/2014/main" id="{30C262E1-38A2-11CA-84A9-A5C5479589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9978" y="8471644"/>
                  <a:ext cx="2652939" cy="2156400"/>
                </a:xfrm>
                <a:prstGeom prst="rect">
                  <a:avLst/>
                </a:prstGeom>
              </p:spPr>
            </p:pic>
            <p:pic>
              <p:nvPicPr>
                <p:cNvPr id="53" name="Picture 52">
                  <a:extLst>
                    <a:ext uri="{FF2B5EF4-FFF2-40B4-BE49-F238E27FC236}">
                      <a16:creationId xmlns:a16="http://schemas.microsoft.com/office/drawing/2014/main" id="{27773DAB-7F36-EA40-CB6A-086061F12E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93272" y="5728839"/>
                  <a:ext cx="2654852" cy="2157955"/>
                </a:xfrm>
                <a:prstGeom prst="rect">
                  <a:avLst/>
                </a:prstGeom>
              </p:spPr>
            </p:pic>
            <p:pic>
              <p:nvPicPr>
                <p:cNvPr id="54" name="Picture 53">
                  <a:extLst>
                    <a:ext uri="{FF2B5EF4-FFF2-40B4-BE49-F238E27FC236}">
                      <a16:creationId xmlns:a16="http://schemas.microsoft.com/office/drawing/2014/main" id="{3C832241-987E-E653-1EF9-BA7FACC20E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93272" y="8471644"/>
                  <a:ext cx="2654299" cy="2157505"/>
                </a:xfrm>
                <a:prstGeom prst="rect">
                  <a:avLst/>
                </a:prstGeom>
              </p:spPr>
            </p:pic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94D1099-FCCD-1D2A-0977-D338B92C92FC}"/>
                    </a:ext>
                  </a:extLst>
                </p:cNvPr>
                <p:cNvSpPr txBox="1"/>
                <p:nvPr/>
              </p:nvSpPr>
              <p:spPr>
                <a:xfrm rot="16200000">
                  <a:off x="-85493" y="9279547"/>
                  <a:ext cx="1494319" cy="54058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GB" sz="1200" b="1" dirty="0">
                      <a:solidFill>
                        <a:schemeClr val="tx2"/>
                      </a:solidFill>
                    </a:rPr>
                    <a:t>ADC map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7C9E5C5D-D492-F58D-7BA6-BCBCD10F9F8F}"/>
                    </a:ext>
                  </a:extLst>
                </p:cNvPr>
                <p:cNvSpPr txBox="1"/>
                <p:nvPr/>
              </p:nvSpPr>
              <p:spPr>
                <a:xfrm rot="16200000">
                  <a:off x="-343188" y="6537520"/>
                  <a:ext cx="2009709" cy="54058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GB" sz="1200" b="1" dirty="0">
                      <a:solidFill>
                        <a:schemeClr val="tx2"/>
                      </a:solidFill>
                    </a:rPr>
                    <a:t>b=900 s/mm</a:t>
                  </a:r>
                  <a:r>
                    <a:rPr lang="en-GB" sz="1200" b="1" baseline="30000" dirty="0">
                      <a:solidFill>
                        <a:schemeClr val="tx2"/>
                      </a:solidFill>
                    </a:rPr>
                    <a:t>2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E28C651A-AF14-7137-1638-DE05463BAF04}"/>
                    </a:ext>
                  </a:extLst>
                </p:cNvPr>
                <p:cNvSpPr txBox="1"/>
                <p:nvPr/>
              </p:nvSpPr>
              <p:spPr>
                <a:xfrm rot="16200000">
                  <a:off x="-1732440" y="2580739"/>
                  <a:ext cx="5095994" cy="86493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200" b="1" dirty="0">
                      <a:solidFill>
                        <a:schemeClr val="tx2"/>
                      </a:solidFill>
                    </a:rPr>
                    <a:t>b=900 s/mm</a:t>
                  </a:r>
                  <a:r>
                    <a:rPr lang="en-GB" sz="1200" b="1" baseline="30000" dirty="0">
                      <a:solidFill>
                        <a:schemeClr val="tx2"/>
                      </a:solidFill>
                    </a:rPr>
                    <a:t>2</a:t>
                  </a:r>
                </a:p>
                <a:p>
                  <a:pPr algn="ctr"/>
                  <a:r>
                    <a:rPr lang="en-GB" sz="1080" dirty="0">
                      <a:solidFill>
                        <a:schemeClr val="tx2"/>
                      </a:solidFill>
                    </a:rPr>
                    <a:t>(Maximum Intensity Projection)</a:t>
                  </a:r>
                </a:p>
              </p:txBody>
            </p:sp>
            <p:sp>
              <p:nvSpPr>
                <p:cNvPr id="58" name="Right Arrow 57">
                  <a:extLst>
                    <a:ext uri="{FF2B5EF4-FFF2-40B4-BE49-F238E27FC236}">
                      <a16:creationId xmlns:a16="http://schemas.microsoft.com/office/drawing/2014/main" id="{C2A13E49-EA5B-C165-E629-CD5F8D878C99}"/>
                    </a:ext>
                  </a:extLst>
                </p:cNvPr>
                <p:cNvSpPr/>
                <p:nvPr/>
              </p:nvSpPr>
              <p:spPr>
                <a:xfrm>
                  <a:off x="3987165" y="6283379"/>
                  <a:ext cx="368719" cy="1048871"/>
                </a:xfrm>
                <a:prstGeom prst="rightArrow">
                  <a:avLst/>
                </a:prstGeom>
                <a:solidFill>
                  <a:srgbClr val="FEBE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8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" name="Right Arrow 58">
                  <a:extLst>
                    <a:ext uri="{FF2B5EF4-FFF2-40B4-BE49-F238E27FC236}">
                      <a16:creationId xmlns:a16="http://schemas.microsoft.com/office/drawing/2014/main" id="{745D6DAA-8EF5-8D4D-A6BA-C2505AC2114D}"/>
                    </a:ext>
                  </a:extLst>
                </p:cNvPr>
                <p:cNvSpPr/>
                <p:nvPr/>
              </p:nvSpPr>
              <p:spPr>
                <a:xfrm rot="5400000">
                  <a:off x="2362087" y="7654782"/>
                  <a:ext cx="368719" cy="1048871"/>
                </a:xfrm>
                <a:prstGeom prst="rightArrow">
                  <a:avLst/>
                </a:prstGeom>
                <a:solidFill>
                  <a:srgbClr val="FEBE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8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0" name="Right Arrow 59">
                  <a:extLst>
                    <a:ext uri="{FF2B5EF4-FFF2-40B4-BE49-F238E27FC236}">
                      <a16:creationId xmlns:a16="http://schemas.microsoft.com/office/drawing/2014/main" id="{6F2365C1-689F-1654-8E0F-E16A41FE3D62}"/>
                    </a:ext>
                  </a:extLst>
                </p:cNvPr>
                <p:cNvSpPr/>
                <p:nvPr/>
              </p:nvSpPr>
              <p:spPr>
                <a:xfrm rot="5400000">
                  <a:off x="5599691" y="7654783"/>
                  <a:ext cx="368719" cy="1048871"/>
                </a:xfrm>
                <a:prstGeom prst="rightArrow">
                  <a:avLst/>
                </a:prstGeom>
                <a:solidFill>
                  <a:srgbClr val="FEBE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8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1" name="Right Arrow 60">
                  <a:extLst>
                    <a:ext uri="{FF2B5EF4-FFF2-40B4-BE49-F238E27FC236}">
                      <a16:creationId xmlns:a16="http://schemas.microsoft.com/office/drawing/2014/main" id="{8C9966F7-5C39-4D91-14AB-54DEF24F282B}"/>
                    </a:ext>
                  </a:extLst>
                </p:cNvPr>
                <p:cNvSpPr/>
                <p:nvPr/>
              </p:nvSpPr>
              <p:spPr>
                <a:xfrm rot="5400000">
                  <a:off x="8836061" y="7654783"/>
                  <a:ext cx="368719" cy="1048871"/>
                </a:xfrm>
                <a:prstGeom prst="rightArrow">
                  <a:avLst/>
                </a:prstGeom>
                <a:solidFill>
                  <a:srgbClr val="FEBE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8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B5ED279A-1F69-0400-8C2D-6E71315FE4AC}"/>
                    </a:ext>
                  </a:extLst>
                </p:cNvPr>
                <p:cNvSpPr txBox="1"/>
                <p:nvPr/>
              </p:nvSpPr>
              <p:spPr>
                <a:xfrm>
                  <a:off x="1959561" y="138204"/>
                  <a:ext cx="1173767" cy="53328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GB" sz="1200" b="1" dirty="0">
                      <a:solidFill>
                        <a:schemeClr val="tx2"/>
                      </a:solidFill>
                    </a:rPr>
                    <a:t>NEX=1</a:t>
                  </a:r>
                  <a:endParaRPr lang="en-GB" sz="1200" b="1" baseline="300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385CCB34-2100-C1C7-84A7-28BE4DFD9FDC}"/>
                    </a:ext>
                  </a:extLst>
                </p:cNvPr>
                <p:cNvSpPr txBox="1"/>
                <p:nvPr/>
              </p:nvSpPr>
              <p:spPr>
                <a:xfrm>
                  <a:off x="4797045" y="136165"/>
                  <a:ext cx="1974003" cy="8532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GB" sz="1200" b="1" dirty="0">
                      <a:solidFill>
                        <a:schemeClr val="tx2"/>
                      </a:solidFill>
                    </a:rPr>
                    <a:t>AI-generated</a:t>
                  </a:r>
                </a:p>
                <a:p>
                  <a:pPr algn="ctr"/>
                  <a:r>
                    <a:rPr lang="en-GB" sz="1080" dirty="0">
                      <a:solidFill>
                        <a:schemeClr val="tx2"/>
                      </a:solidFill>
                    </a:rPr>
                    <a:t>(</a:t>
                  </a:r>
                  <a:r>
                    <a:rPr lang="en-US" sz="1080" dirty="0">
                      <a:solidFill>
                        <a:schemeClr val="tx2"/>
                      </a:solidFill>
                    </a:rPr>
                    <a:t>from NEX=1)</a:t>
                  </a:r>
                  <a:endParaRPr lang="en-GB" sz="108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9704FE3D-C1C9-6A59-A179-09E75AF42CF0}"/>
                    </a:ext>
                  </a:extLst>
                </p:cNvPr>
                <p:cNvSpPr txBox="1"/>
                <p:nvPr/>
              </p:nvSpPr>
              <p:spPr>
                <a:xfrm>
                  <a:off x="7867298" y="136165"/>
                  <a:ext cx="2306238" cy="8532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GB" sz="1200" b="1">
                      <a:solidFill>
                        <a:schemeClr val="tx2"/>
                      </a:solidFill>
                    </a:rPr>
                    <a:t>NEX=9</a:t>
                  </a:r>
                  <a:endParaRPr lang="en-GB" sz="1200" b="1" dirty="0">
                    <a:solidFill>
                      <a:schemeClr val="tx2"/>
                    </a:solidFill>
                  </a:endParaRPr>
                </a:p>
                <a:p>
                  <a:pPr algn="ctr"/>
                  <a:r>
                    <a:rPr lang="en-GB" sz="1080" dirty="0">
                      <a:solidFill>
                        <a:schemeClr val="tx2"/>
                      </a:solidFill>
                    </a:rPr>
                    <a:t>(</a:t>
                  </a:r>
                  <a:r>
                    <a:rPr lang="en-US" sz="1080" dirty="0">
                      <a:solidFill>
                        <a:schemeClr val="tx2"/>
                      </a:solidFill>
                    </a:rPr>
                    <a:t>clinical standard</a:t>
                  </a:r>
                  <a:r>
                    <a:rPr lang="en-GB" sz="1080" dirty="0">
                      <a:solidFill>
                        <a:schemeClr val="tx2"/>
                      </a:solidFill>
                    </a:rPr>
                    <a:t>)</a:t>
                  </a:r>
                </a:p>
              </p:txBody>
            </p:sp>
            <p:sp>
              <p:nvSpPr>
                <p:cNvPr id="65" name="Right Arrow 64">
                  <a:extLst>
                    <a:ext uri="{FF2B5EF4-FFF2-40B4-BE49-F238E27FC236}">
                      <a16:creationId xmlns:a16="http://schemas.microsoft.com/office/drawing/2014/main" id="{1018A4B7-BFD5-07D4-BBC0-B5B8D9922CC0}"/>
                    </a:ext>
                  </a:extLst>
                </p:cNvPr>
                <p:cNvSpPr/>
                <p:nvPr/>
              </p:nvSpPr>
              <p:spPr>
                <a:xfrm>
                  <a:off x="3997249" y="2642529"/>
                  <a:ext cx="368719" cy="1048871"/>
                </a:xfrm>
                <a:prstGeom prst="rightArrow">
                  <a:avLst/>
                </a:prstGeom>
                <a:solidFill>
                  <a:srgbClr val="FEBE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8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C74B659-05AF-1370-CFED-3327A7DD7C43}"/>
              </a:ext>
            </a:extLst>
          </p:cNvPr>
          <p:cNvSpPr txBox="1"/>
          <p:nvPr/>
        </p:nvSpPr>
        <p:spPr>
          <a:xfrm>
            <a:off x="7740291" y="6439424"/>
            <a:ext cx="4346190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920" dirty="0" err="1">
                <a:solidFill>
                  <a:schemeClr val="tx2"/>
                </a:solidFill>
              </a:rPr>
              <a:t>Zormpas</a:t>
            </a:r>
            <a:r>
              <a:rPr lang="en-US" sz="1920" dirty="0">
                <a:solidFill>
                  <a:schemeClr val="tx2"/>
                </a:solidFill>
              </a:rPr>
              <a:t>-Petridis et al., Radiology AI 2021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6FE950-729B-2448-7982-1B14C5655582}"/>
              </a:ext>
            </a:extLst>
          </p:cNvPr>
          <p:cNvSpPr txBox="1"/>
          <p:nvPr/>
        </p:nvSpPr>
        <p:spPr>
          <a:xfrm>
            <a:off x="9053887" y="3373615"/>
            <a:ext cx="2682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Acquisition time = 5 minutes</a:t>
            </a:r>
          </a:p>
        </p:txBody>
      </p:sp>
    </p:spTree>
    <p:extLst>
      <p:ext uri="{BB962C8B-B14F-4D97-AF65-F5344CB8AC3E}">
        <p14:creationId xmlns:p14="http://schemas.microsoft.com/office/powerpoint/2010/main" val="289293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BEE5-1A0A-C605-E9DA-301D677D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2890" y="173038"/>
            <a:ext cx="12417779" cy="775231"/>
          </a:xfrm>
          <a:solidFill>
            <a:srgbClr val="16416A"/>
          </a:solidFill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</a:rPr>
              <a:t>      Sophisticated processing will be available at your fingertips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4F3FA832-E166-357A-8569-4D6DECC7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E6BAFB7-82ED-324B-9276-E83619924E7A}" type="slidenum">
              <a:rPr lang="en-US" smtClean="0"/>
              <a:pPr algn="ctr"/>
              <a:t>17</a:t>
            </a:fld>
            <a:endParaRPr lang="en-US" sz="1867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32ACBA-806C-7361-4DBF-EC99B81B8A8A}"/>
              </a:ext>
            </a:extLst>
          </p:cNvPr>
          <p:cNvSpPr txBox="1"/>
          <p:nvPr/>
        </p:nvSpPr>
        <p:spPr>
          <a:xfrm>
            <a:off x="160775" y="1116919"/>
            <a:ext cx="6739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Deep learning can reduce processing time, allowing sophisticated qMRI within standard workflows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D2BF70-E77F-646B-F6A1-6C85222FDB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6" r="8183"/>
          <a:stretch/>
        </p:blipFill>
        <p:spPr>
          <a:xfrm>
            <a:off x="622095" y="2366056"/>
            <a:ext cx="5816453" cy="25946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EA26E9-C893-40EA-2711-B7948BD0A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983" y="1612397"/>
            <a:ext cx="5116620" cy="45481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319043-F4DA-0277-A022-C93C1BF160D7}"/>
              </a:ext>
            </a:extLst>
          </p:cNvPr>
          <p:cNvSpPr txBox="1"/>
          <p:nvPr/>
        </p:nvSpPr>
        <p:spPr>
          <a:xfrm>
            <a:off x="6868048" y="1600935"/>
            <a:ext cx="150390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RAIDER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EC9CDC-3EFB-E8CD-B9D7-337CA9604F6C}"/>
              </a:ext>
            </a:extLst>
          </p:cNvPr>
          <p:cNvSpPr txBox="1"/>
          <p:nvPr/>
        </p:nvSpPr>
        <p:spPr>
          <a:xfrm>
            <a:off x="8686800" y="1533214"/>
            <a:ext cx="230040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Standard approach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D1E4DC5-A9E3-1E7A-24A7-D554D3791F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426" y="4994588"/>
            <a:ext cx="5614333" cy="12615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6C2EDC-89C2-8C82-0D3F-51EB306A66AC}"/>
              </a:ext>
            </a:extLst>
          </p:cNvPr>
          <p:cNvSpPr txBox="1"/>
          <p:nvPr/>
        </p:nvSpPr>
        <p:spPr>
          <a:xfrm>
            <a:off x="6771725" y="5863050"/>
            <a:ext cx="428098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 b="1" dirty="0">
                <a:solidFill>
                  <a:srgbClr val="FF0000"/>
                </a:solidFill>
              </a:rPr>
              <a:t>RAIDER is ~ 500 times faster than conventional processing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0D1B64-DB15-E958-F933-19B71FF9956E}"/>
              </a:ext>
            </a:extLst>
          </p:cNvPr>
          <p:cNvSpPr txBox="1"/>
          <p:nvPr/>
        </p:nvSpPr>
        <p:spPr>
          <a:xfrm>
            <a:off x="4539591" y="6160659"/>
            <a:ext cx="1498936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 dirty="0">
                <a:latin typeface="Cambria Math" panose="02040503050406030204" pitchFamily="18" charset="0"/>
                <a:ea typeface="Cambria Math" panose="02040503050406030204" pitchFamily="18" charset="0"/>
              </a:rPr>
              <a:t>arXiv:2403.01178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9603B1-C1C4-930F-A1B6-72EF2750FBC8}"/>
              </a:ext>
            </a:extLst>
          </p:cNvPr>
          <p:cNvSpPr txBox="1"/>
          <p:nvPr/>
        </p:nvSpPr>
        <p:spPr>
          <a:xfrm>
            <a:off x="6710267" y="921874"/>
            <a:ext cx="565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Collaboration with Siemens to develop in-line processing</a:t>
            </a:r>
          </a:p>
        </p:txBody>
      </p:sp>
    </p:spTree>
    <p:extLst>
      <p:ext uri="{BB962C8B-B14F-4D97-AF65-F5344CB8AC3E}">
        <p14:creationId xmlns:p14="http://schemas.microsoft.com/office/powerpoint/2010/main" val="20153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BEE5-1A0A-C605-E9DA-301D677D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28253"/>
            <a:ext cx="12406489" cy="775231"/>
          </a:xfrm>
          <a:solidFill>
            <a:srgbClr val="16416A"/>
          </a:solidFill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800" dirty="0">
                <a:solidFill>
                  <a:schemeClr val="bg1"/>
                </a:solidFill>
              </a:rPr>
              <a:t>III. HOW CAN WE IMPROVE IMAGE INTERPRETATION?</a:t>
            </a:r>
          </a:p>
        </p:txBody>
      </p:sp>
      <p:pic>
        <p:nvPicPr>
          <p:cNvPr id="4" name="Picture 8" descr="Premium Vector | Radiologist looking at human xray picture Doctor with  health scan">
            <a:extLst>
              <a:ext uri="{FF2B5EF4-FFF2-40B4-BE49-F238E27FC236}">
                <a16:creationId xmlns:a16="http://schemas.microsoft.com/office/drawing/2014/main" id="{F1A0B2D0-C826-300D-F209-C09A66709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5289" y="4855051"/>
            <a:ext cx="846651" cy="169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401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229"/>
    </mc:Choice>
    <mc:Fallback xmlns="">
      <p:transition spd="slow" advTm="134229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F470B47-323B-7416-CC45-FF8BFD2E9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2890" y="188461"/>
            <a:ext cx="12417779" cy="775231"/>
          </a:xfrm>
          <a:solidFill>
            <a:srgbClr val="16416A"/>
          </a:solidFill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800" dirty="0">
                <a:solidFill>
                  <a:schemeClr val="bg1"/>
                </a:solidFill>
              </a:rPr>
              <a:t> qMRI measurements will be automated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68BB1E-3A7F-9BA1-3CC7-03096A1B5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411" y="1274652"/>
            <a:ext cx="3260427" cy="50816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25A223-CDCB-9CE8-D471-EECD2AE36FEA}"/>
              </a:ext>
            </a:extLst>
          </p:cNvPr>
          <p:cNvSpPr txBox="1"/>
          <p:nvPr/>
        </p:nvSpPr>
        <p:spPr>
          <a:xfrm>
            <a:off x="123963" y="6356351"/>
            <a:ext cx="4189608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dirty="0" err="1"/>
              <a:t>Wennmann</a:t>
            </a:r>
            <a:r>
              <a:rPr lang="en-US" sz="2133" dirty="0"/>
              <a:t> et al. Invest </a:t>
            </a:r>
            <a:r>
              <a:rPr lang="en-US" sz="2133" dirty="0" err="1"/>
              <a:t>Radiol</a:t>
            </a:r>
            <a:r>
              <a:rPr lang="en-US" sz="2133" dirty="0"/>
              <a:t> 2024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D22E0D-0D13-F4AA-338A-94614E34BF56}"/>
              </a:ext>
            </a:extLst>
          </p:cNvPr>
          <p:cNvSpPr txBox="1"/>
          <p:nvPr/>
        </p:nvSpPr>
        <p:spPr>
          <a:xfrm>
            <a:off x="4546401" y="2334028"/>
            <a:ext cx="641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nnU</a:t>
            </a:r>
            <a:r>
              <a:rPr lang="en-US" sz="2400" dirty="0"/>
              <a:t>-net trained to automatically segment bone and measure ADC</a:t>
            </a:r>
          </a:p>
          <a:p>
            <a:pPr marL="380990" indent="-380990" algn="ctr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80990" indent="-380990" algn="ctr">
              <a:buFont typeface="Arial" panose="020B0604020202020204" pitchFamily="34" charset="0"/>
              <a:buChar char="•"/>
            </a:pPr>
            <a:endParaRPr lang="en-US" sz="2400" dirty="0"/>
          </a:p>
          <a:p>
            <a:pPr algn="ctr"/>
            <a:r>
              <a:rPr lang="en-US" sz="2400" dirty="0"/>
              <a:t>Close agreement with manual ADC measurements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458FC874-19F2-8B11-1E93-16D78DFE8585}"/>
              </a:ext>
            </a:extLst>
          </p:cNvPr>
          <p:cNvSpPr/>
          <p:nvPr/>
        </p:nvSpPr>
        <p:spPr>
          <a:xfrm rot="5400000">
            <a:off x="7659535" y="3342805"/>
            <a:ext cx="508279" cy="32154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70114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F470B47-323B-7416-CC45-FF8BFD2E9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2890" y="188461"/>
            <a:ext cx="12417779" cy="775231"/>
          </a:xfrm>
          <a:solidFill>
            <a:srgbClr val="16416A"/>
          </a:solidFill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800" dirty="0">
                <a:solidFill>
                  <a:schemeClr val="bg1"/>
                </a:solidFill>
              </a:rPr>
              <a:t>Disease burden will be objectively quantified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E466BA-FF67-E7D9-71C6-691AF8347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9660" y="1444095"/>
            <a:ext cx="2844800" cy="32214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9CF34E-976A-5834-6C08-D89BC70A7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7635" y="4776604"/>
            <a:ext cx="2144765" cy="15797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DD710C-0763-7509-E5CC-22D722944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66" y="6054175"/>
            <a:ext cx="8421636" cy="7752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47D6F36-8565-FDCB-FAEF-65D460B18A29}"/>
              </a:ext>
            </a:extLst>
          </p:cNvPr>
          <p:cNvSpPr txBox="1"/>
          <p:nvPr/>
        </p:nvSpPr>
        <p:spPr>
          <a:xfrm>
            <a:off x="8959660" y="978694"/>
            <a:ext cx="3189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Courtesy of Prof Christina </a:t>
            </a:r>
            <a:r>
              <a:rPr lang="en-US" sz="1600" dirty="0" err="1"/>
              <a:t>Messiou</a:t>
            </a:r>
            <a:endParaRPr lang="en-US" sz="160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EDA171E-E023-B616-3C4C-6F3F1CE954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08"/>
          <a:stretch/>
        </p:blipFill>
        <p:spPr bwMode="auto">
          <a:xfrm>
            <a:off x="2931123" y="1317248"/>
            <a:ext cx="5425823" cy="435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E153326-B26D-FD20-1480-636F6C8CB7AF}"/>
              </a:ext>
            </a:extLst>
          </p:cNvPr>
          <p:cNvSpPr txBox="1"/>
          <p:nvPr/>
        </p:nvSpPr>
        <p:spPr>
          <a:xfrm>
            <a:off x="6018873" y="5675058"/>
            <a:ext cx="28784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Blackledge et al. PLOS ONE 2014</a:t>
            </a:r>
          </a:p>
        </p:txBody>
      </p:sp>
    </p:spTree>
    <p:extLst>
      <p:ext uri="{BB962C8B-B14F-4D97-AF65-F5344CB8AC3E}">
        <p14:creationId xmlns:p14="http://schemas.microsoft.com/office/powerpoint/2010/main" val="1981448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BEE5-1A0A-C605-E9DA-301D677D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2889" y="173038"/>
            <a:ext cx="12406489" cy="775231"/>
          </a:xfrm>
          <a:solidFill>
            <a:srgbClr val="16416A"/>
          </a:solidFill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800" dirty="0">
                <a:solidFill>
                  <a:schemeClr val="bg1"/>
                </a:solidFill>
              </a:rPr>
              <a:t>The next 25 years of myeloma imaging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B047FDC-5582-9F82-8A71-9C0B2639BF58}"/>
              </a:ext>
            </a:extLst>
          </p:cNvPr>
          <p:cNvGrpSpPr/>
          <p:nvPr/>
        </p:nvGrpSpPr>
        <p:grpSpPr>
          <a:xfrm>
            <a:off x="8166239" y="1573102"/>
            <a:ext cx="3331755" cy="3243095"/>
            <a:chOff x="3409934" y="919038"/>
            <a:chExt cx="2498816" cy="2432321"/>
          </a:xfrm>
        </p:grpSpPr>
        <p:pic>
          <p:nvPicPr>
            <p:cNvPr id="2056" name="Picture 8" descr="Premium Vector | Radiologist looking at human xray picture Doctor with  health scan">
              <a:extLst>
                <a:ext uri="{FF2B5EF4-FFF2-40B4-BE49-F238E27FC236}">
                  <a16:creationId xmlns:a16="http://schemas.microsoft.com/office/drawing/2014/main" id="{7E2FD87E-2EA2-37BA-F39B-DFB9E4C993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9678" y="919038"/>
              <a:ext cx="479072" cy="961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43636A7-811B-B7F6-8AD0-75A278D3D45E}"/>
                </a:ext>
              </a:extLst>
            </p:cNvPr>
            <p:cNvSpPr/>
            <p:nvPr/>
          </p:nvSpPr>
          <p:spPr>
            <a:xfrm>
              <a:off x="3409934" y="1191433"/>
              <a:ext cx="2150711" cy="215992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3" dirty="0">
                  <a:solidFill>
                    <a:schemeClr val="tx1"/>
                  </a:solidFill>
                </a:rPr>
                <a:t>Consistent image interpretation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483B0C4-2904-7426-E0DE-51BB3CAFC860}"/>
              </a:ext>
            </a:extLst>
          </p:cNvPr>
          <p:cNvGrpSpPr/>
          <p:nvPr/>
        </p:nvGrpSpPr>
        <p:grpSpPr>
          <a:xfrm>
            <a:off x="694007" y="1233195"/>
            <a:ext cx="3627444" cy="3548429"/>
            <a:chOff x="803503" y="707108"/>
            <a:chExt cx="2720583" cy="2661322"/>
          </a:xfrm>
        </p:grpSpPr>
        <p:pic>
          <p:nvPicPr>
            <p:cNvPr id="2054" name="Picture 6" descr="Microscope Logo Images – Browse 29,238 Stock Photos, Vectors, and Video |  Adobe Stock">
              <a:extLst>
                <a:ext uri="{FF2B5EF4-FFF2-40B4-BE49-F238E27FC236}">
                  <a16:creationId xmlns:a16="http://schemas.microsoft.com/office/drawing/2014/main" id="{84C41708-046E-FCEA-B2E3-8608D4AC81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233285" y="707108"/>
              <a:ext cx="1290801" cy="774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FA8AC7F1-6DBD-8092-AE87-62BF9B44D0EB}"/>
                </a:ext>
              </a:extLst>
            </p:cNvPr>
            <p:cNvSpPr/>
            <p:nvPr/>
          </p:nvSpPr>
          <p:spPr>
            <a:xfrm>
              <a:off x="803503" y="1208504"/>
              <a:ext cx="2150711" cy="215992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3" dirty="0">
                  <a:solidFill>
                    <a:schemeClr val="tx1"/>
                  </a:solidFill>
                </a:rPr>
                <a:t>Tissue </a:t>
              </a:r>
              <a:r>
                <a:rPr lang="en-US" sz="2133" dirty="0" err="1">
                  <a:solidFill>
                    <a:schemeClr val="tx1"/>
                  </a:solidFill>
                </a:rPr>
                <a:t>characterisation</a:t>
              </a:r>
              <a:endParaRPr lang="en-US" sz="2133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34CEA63-130E-2180-288D-98C8310BFAB6}"/>
              </a:ext>
            </a:extLst>
          </p:cNvPr>
          <p:cNvGrpSpPr/>
          <p:nvPr/>
        </p:nvGrpSpPr>
        <p:grpSpPr>
          <a:xfrm>
            <a:off x="4426744" y="1479166"/>
            <a:ext cx="3331755" cy="3314269"/>
            <a:chOff x="6016365" y="865657"/>
            <a:chExt cx="2498816" cy="248570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99DAA41-DD4E-C899-A371-FE997870EC43}"/>
                </a:ext>
              </a:extLst>
            </p:cNvPr>
            <p:cNvSpPr/>
            <p:nvPr/>
          </p:nvSpPr>
          <p:spPr>
            <a:xfrm>
              <a:off x="6016365" y="1191433"/>
              <a:ext cx="2150711" cy="215992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3" dirty="0">
                  <a:solidFill>
                    <a:schemeClr val="tx1"/>
                  </a:solidFill>
                </a:rPr>
                <a:t>Efficiency / speed</a:t>
              </a:r>
            </a:p>
          </p:txBody>
        </p:sp>
        <p:pic>
          <p:nvPicPr>
            <p:cNvPr id="2058" name="Picture 10" descr="Road Runner Logo Royalty-Free Images, Stock Photos &amp; Pictures | Shutterstock">
              <a:extLst>
                <a:ext uri="{FF2B5EF4-FFF2-40B4-BE49-F238E27FC236}">
                  <a16:creationId xmlns:a16="http://schemas.microsoft.com/office/drawing/2014/main" id="{763F2984-F8E1-E09C-D029-0366B3E041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38" t="29108" r="13379" b="33530"/>
            <a:stretch/>
          </p:blipFill>
          <p:spPr bwMode="auto">
            <a:xfrm>
              <a:off x="7691336" y="865657"/>
              <a:ext cx="823845" cy="4567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5033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266"/>
    </mc:Choice>
    <mc:Fallback xmlns="">
      <p:transition spd="slow" advTm="40266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FC13EDAC-CE84-D81A-B896-52ED7F3A183D}"/>
              </a:ext>
            </a:extLst>
          </p:cNvPr>
          <p:cNvSpPr txBox="1">
            <a:spLocks/>
          </p:cNvSpPr>
          <p:nvPr/>
        </p:nvSpPr>
        <p:spPr>
          <a:xfrm>
            <a:off x="264825" y="2211783"/>
            <a:ext cx="7343435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995AB3-D3FE-B989-B9AB-CA3F2311809A}"/>
              </a:ext>
            </a:extLst>
          </p:cNvPr>
          <p:cNvSpPr/>
          <p:nvPr/>
        </p:nvSpPr>
        <p:spPr>
          <a:xfrm>
            <a:off x="878507" y="1637715"/>
            <a:ext cx="8801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6600"/>
                </a:solidFill>
                <a:latin typeface="Arial"/>
                <a:cs typeface="Arial"/>
              </a:rPr>
              <a:t>Acknowledgements</a:t>
            </a:r>
            <a:endParaRPr lang="en-US" sz="3200" dirty="0"/>
          </a:p>
        </p:txBody>
      </p:sp>
      <p:pic>
        <p:nvPicPr>
          <p:cNvPr id="10" name="Picture 8" descr="DarkBlue1024">
            <a:extLst>
              <a:ext uri="{FF2B5EF4-FFF2-40B4-BE49-F238E27FC236}">
                <a16:creationId xmlns:a16="http://schemas.microsoft.com/office/drawing/2014/main" id="{C9C5FDD5-0DF1-A48E-EB6A-511C38281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756" y="156962"/>
            <a:ext cx="12462933" cy="72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F42918-61E8-1196-16E2-72C346525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7478" y="17513"/>
            <a:ext cx="1079377" cy="1084356"/>
          </a:xfrm>
          <a:prstGeom prst="rect">
            <a:avLst/>
          </a:prstGeom>
        </p:spPr>
      </p:pic>
      <p:pic>
        <p:nvPicPr>
          <p:cNvPr id="74" name="Picture 4" descr="Funded By Nihr Logo, HD Png Download , Transparent Png Image - PNGitem">
            <a:extLst>
              <a:ext uri="{FF2B5EF4-FFF2-40B4-BE49-F238E27FC236}">
                <a16:creationId xmlns:a16="http://schemas.microsoft.com/office/drawing/2014/main" id="{37CFFE37-0A3A-0890-E8F3-151B8E3AE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7603" y="6303775"/>
            <a:ext cx="1691680" cy="42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ome | CIG-UCL">
            <a:extLst>
              <a:ext uri="{FF2B5EF4-FFF2-40B4-BE49-F238E27FC236}">
                <a16:creationId xmlns:a16="http://schemas.microsoft.com/office/drawing/2014/main" id="{BE953BCF-95DB-D221-1C8C-774EB5646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819" y="-213088"/>
            <a:ext cx="1469259" cy="1469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7">
            <a:extLst>
              <a:ext uri="{FF2B5EF4-FFF2-40B4-BE49-F238E27FC236}">
                <a16:creationId xmlns:a16="http://schemas.microsoft.com/office/drawing/2014/main" id="{637B5F3A-B042-0D3A-801B-501C5A4C0C6C}"/>
              </a:ext>
            </a:extLst>
          </p:cNvPr>
          <p:cNvSpPr txBox="1">
            <a:spLocks/>
          </p:cNvSpPr>
          <p:nvPr/>
        </p:nvSpPr>
        <p:spPr>
          <a:xfrm>
            <a:off x="264825" y="2211783"/>
            <a:ext cx="7343435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86E272-A1FB-BF4C-BEF5-8B41618150D1}"/>
              </a:ext>
            </a:extLst>
          </p:cNvPr>
          <p:cNvSpPr txBox="1"/>
          <p:nvPr/>
        </p:nvSpPr>
        <p:spPr>
          <a:xfrm>
            <a:off x="5613214" y="2479164"/>
            <a:ext cx="881973" cy="18978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733" dirty="0"/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3CFFD2-CB3E-7D22-F290-042AE3D3F5A9}"/>
              </a:ext>
            </a:extLst>
          </p:cNvPr>
          <p:cNvSpPr txBox="1"/>
          <p:nvPr/>
        </p:nvSpPr>
        <p:spPr>
          <a:xfrm>
            <a:off x="264825" y="5387314"/>
            <a:ext cx="3202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Email:</a:t>
            </a:r>
            <a:r>
              <a:rPr lang="en-US" sz="2400" dirty="0"/>
              <a:t> 	</a:t>
            </a:r>
            <a:r>
              <a:rPr lang="en-US" sz="2400" dirty="0" err="1"/>
              <a:t>t.bray@ucl.ac.uk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859405-CF69-C84A-504A-ABE793DF89EF}"/>
              </a:ext>
            </a:extLst>
          </p:cNvPr>
          <p:cNvSpPr txBox="1"/>
          <p:nvPr/>
        </p:nvSpPr>
        <p:spPr>
          <a:xfrm>
            <a:off x="1441705" y="5986753"/>
            <a:ext cx="1496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@</a:t>
            </a:r>
            <a:r>
              <a:rPr lang="en-US" sz="2400" dirty="0" err="1"/>
              <a:t>tjp_bray</a:t>
            </a:r>
            <a:endParaRPr lang="en-US" sz="2400" dirty="0"/>
          </a:p>
        </p:txBody>
      </p:sp>
      <p:pic>
        <p:nvPicPr>
          <p:cNvPr id="7" name="Picture 2" descr="Hilarious brand kit confirms the X logo is here to stay ...">
            <a:extLst>
              <a:ext uri="{FF2B5EF4-FFF2-40B4-BE49-F238E27FC236}">
                <a16:creationId xmlns:a16="http://schemas.microsoft.com/office/drawing/2014/main" id="{44AF9F74-725A-C477-B37C-BCFD5B59BD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4" r="22013"/>
          <a:stretch/>
        </p:blipFill>
        <p:spPr bwMode="auto">
          <a:xfrm>
            <a:off x="450307" y="5913094"/>
            <a:ext cx="631071" cy="61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FB52908-EFF4-3FA5-BBB3-D958EAA06FBB}"/>
              </a:ext>
            </a:extLst>
          </p:cNvPr>
          <p:cNvSpPr txBox="1"/>
          <p:nvPr/>
        </p:nvSpPr>
        <p:spPr>
          <a:xfrm>
            <a:off x="893640" y="2166727"/>
            <a:ext cx="18826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Christina </a:t>
            </a:r>
            <a:r>
              <a:rPr lang="en-US" sz="1600" dirty="0" err="1"/>
              <a:t>Messiou</a:t>
            </a:r>
            <a:endParaRPr lang="en-US" sz="1600" dirty="0"/>
          </a:p>
          <a:p>
            <a:r>
              <a:rPr lang="en-US" sz="1600" dirty="0"/>
              <a:t>Jessica Winfield</a:t>
            </a:r>
          </a:p>
          <a:p>
            <a:r>
              <a:rPr lang="en-US" sz="1600" dirty="0" err="1"/>
              <a:t>Azma</a:t>
            </a:r>
            <a:r>
              <a:rPr lang="en-US" sz="1600" dirty="0"/>
              <a:t> Yassine</a:t>
            </a:r>
          </a:p>
          <a:p>
            <a:r>
              <a:rPr lang="en-US" sz="1600" dirty="0"/>
              <a:t>Matthew Blackledge</a:t>
            </a:r>
          </a:p>
          <a:p>
            <a:r>
              <a:rPr lang="en-US" sz="1600" dirty="0" err="1"/>
              <a:t>Jabed</a:t>
            </a:r>
            <a:r>
              <a:rPr lang="en-US" sz="1600" dirty="0"/>
              <a:t> Iqbal</a:t>
            </a:r>
          </a:p>
          <a:p>
            <a:r>
              <a:rPr lang="en-US" sz="1600" dirty="0"/>
              <a:t>Gary Zhang</a:t>
            </a:r>
          </a:p>
        </p:txBody>
      </p:sp>
    </p:spTree>
    <p:extLst>
      <p:ext uri="{BB962C8B-B14F-4D97-AF65-F5344CB8AC3E}">
        <p14:creationId xmlns:p14="http://schemas.microsoft.com/office/powerpoint/2010/main" val="13517239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|3.2|3.9|6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|3.2|3.9|6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4.9|30.5|1.6|7.9|20.9|9.6|24.7|4.3|8.6|14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4.9|30.5|1.6|7.9|20.9|9.6|24.7|4.3|8.6|14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4.9|30.5|1.6|7.9|20.9|9.6|24.7|4.3|8.6|14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4.9|30.5|1.6|7.9|20.9|9.6|24.7|4.3|8.6|14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4.9|30.5|1.6|7.9|20.9|9.6|24.7|4.3|8.6|14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4.9|30.5|1.6|7.9|20.9|9.6|24.7|4.3|8.6|14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4.9|30.5|1.6|7.9|20.9|9.6|24.7|4.3|8.6|14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4.9|30.5|1.6|7.9|20.9|9.6|24.7|4.3|8.6|14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4.9|30.5|1.6|7.9|20.9|9.6|24.7|4.3|8.6|14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4.9|30.5|1.6|7.9|20.9|9.6|24.7|4.3|8.6|14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|3.2|3.9|6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AD99B45886BC47A000508F13129C76" ma:contentTypeVersion="15" ma:contentTypeDescription="Create a new document." ma:contentTypeScope="" ma:versionID="164535d4899fc38c0a24f47afcb6859b">
  <xsd:schema xmlns:xsd="http://www.w3.org/2001/XMLSchema" xmlns:xs="http://www.w3.org/2001/XMLSchema" xmlns:p="http://schemas.microsoft.com/office/2006/metadata/properties" xmlns:ns2="d3589776-a6e9-47f6-b29d-6cb7706879f7" xmlns:ns3="4e0dc7e0-d52d-44e7-9e24-2a1253bdd292" targetNamespace="http://schemas.microsoft.com/office/2006/metadata/properties" ma:root="true" ma:fieldsID="e567d5afcfde4198f3211e5b9c484425" ns2:_="" ns3:_="">
    <xsd:import namespace="d3589776-a6e9-47f6-b29d-6cb7706879f7"/>
    <xsd:import namespace="4e0dc7e0-d52d-44e7-9e24-2a1253bdd29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89776-a6e9-47f6-b29d-6cb7706879f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f73f4fe-ae9d-4354-8b41-4fd9abadcd16}" ma:internalName="TaxCatchAll" ma:showField="CatchAllData" ma:web="d3589776-a6e9-47f6-b29d-6cb7706879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0dc7e0-d52d-44e7-9e24-2a1253bdd2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ee61c988-076a-48c0-80de-1ec4c958c6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3589776-a6e9-47f6-b29d-6cb7706879f7" xsi:nil="true"/>
    <lcf76f155ced4ddcb4097134ff3c332f xmlns="4e0dc7e0-d52d-44e7-9e24-2a1253bdd29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09C4491-B19E-4976-A820-14CAC36C9E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299F5F-7A03-46D1-A20B-DE2BCD213A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589776-a6e9-47f6-b29d-6cb7706879f7"/>
    <ds:schemaRef ds:uri="4e0dc7e0-d52d-44e7-9e24-2a1253bdd2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BEB377E-9674-4B80-BA18-1841540B57F2}">
  <ds:schemaRefs>
    <ds:schemaRef ds:uri="56dc69cc-1f3c-4bcc-8437-58e5c16b8dcf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c24b3c84-ef03-4671-b0af-733aff6b621c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  <ds:schemaRef ds:uri="d3589776-a6e9-47f6-b29d-6cb7706879f7"/>
    <ds:schemaRef ds:uri="4e0dc7e0-d52d-44e7-9e24-2a1253bdd29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775</Words>
  <Application>Microsoft Office PowerPoint</Application>
  <PresentationFormat>Widescreen</PresentationFormat>
  <Paragraphs>161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Merriweather Sans</vt:lpstr>
      <vt:lpstr>Wingdings</vt:lpstr>
      <vt:lpstr>Office Theme</vt:lpstr>
      <vt:lpstr>PowerPoint Presentation</vt:lpstr>
      <vt:lpstr>PowerPoint Presentation</vt:lpstr>
      <vt:lpstr> What is happening to imaging?</vt:lpstr>
      <vt:lpstr> How can these advances improve myeloma imaging?</vt:lpstr>
      <vt:lpstr> I. HOW CAN WE CHARACTERISE THE TISSUE BETTER?</vt:lpstr>
      <vt:lpstr>  What is the problem with conventional MRI?</vt:lpstr>
      <vt:lpstr> qMRI will enable us to define and separate tissue compartments</vt:lpstr>
      <vt:lpstr>PowerPoint Presentation</vt:lpstr>
      <vt:lpstr>  qMRI will enable us to define and separate tissue compartments</vt:lpstr>
      <vt:lpstr>     qMRI parameters will be used for lesion characterisation</vt:lpstr>
      <vt:lpstr>PowerPoint Presentation</vt:lpstr>
      <vt:lpstr>   Methodological refinements will improve the accuracy of tissue characterisation</vt:lpstr>
      <vt:lpstr>       qMRI will enable us to disentangle overlapping processes</vt:lpstr>
      <vt:lpstr>      Novel ways for interrogating the bone compartment will emerge</vt:lpstr>
      <vt:lpstr> II. HOW CAN WE IMAGE MORE EFFICIENTLY / FASTER?</vt:lpstr>
      <vt:lpstr>PowerPoint Presentation</vt:lpstr>
      <vt:lpstr>      Sophisticated processing will be available at your fingertips</vt:lpstr>
      <vt:lpstr> III. HOW CAN WE IMPROVE IMAGE INTERPRETATION?</vt:lpstr>
      <vt:lpstr>  qMRI measurements will be automated</vt:lpstr>
      <vt:lpstr> Disease burden will be objectively quantified </vt:lpstr>
      <vt:lpstr> The next 25 years of myeloma imaging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Cox</dc:creator>
  <cp:lastModifiedBy>Alex Slade</cp:lastModifiedBy>
  <cp:revision>25</cp:revision>
  <dcterms:created xsi:type="dcterms:W3CDTF">2022-12-19T18:34:31Z</dcterms:created>
  <dcterms:modified xsi:type="dcterms:W3CDTF">2024-11-14T11:20:59Z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0x010100E4AD99B45886BC47A000508F13129C76</vt:lpwstr>
  </property>
</Properties>
</file>