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1"/>
  </p:sldMasterIdLst>
  <p:notesMasterIdLst>
    <p:notesMasterId r:id="rId16"/>
  </p:notesMasterIdLst>
  <p:sldIdLst>
    <p:sldId id="256" r:id="rId2"/>
    <p:sldId id="316" r:id="rId3"/>
    <p:sldId id="323" r:id="rId4"/>
    <p:sldId id="306" r:id="rId5"/>
    <p:sldId id="317" r:id="rId6"/>
    <p:sldId id="307" r:id="rId7"/>
    <p:sldId id="321" r:id="rId8"/>
    <p:sldId id="322" r:id="rId9"/>
    <p:sldId id="310" r:id="rId10"/>
    <p:sldId id="311" r:id="rId11"/>
    <p:sldId id="319" r:id="rId12"/>
    <p:sldId id="258" r:id="rId13"/>
    <p:sldId id="314" r:id="rId14"/>
    <p:sldId id="31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F9FE9D-B43C-5C44-9B7D-2AC47846D7A7}" v="7" dt="2024-11-13T11:56:44.826"/>
    <p1510:client id="{C6DA863D-F882-E540-92C5-4B7DEAC8F205}" v="464" dt="2024-11-13T10:00:19.7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1"/>
    <p:restoredTop sz="91938"/>
  </p:normalViewPr>
  <p:slideViewPr>
    <p:cSldViewPr snapToGrid="0">
      <p:cViewPr varScale="1">
        <p:scale>
          <a:sx n="108" d="100"/>
          <a:sy n="108" d="100"/>
        </p:scale>
        <p:origin x="9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Goudswaard" userId="5eef5b80-c5b1-45eb-b597-96e6aba64b80" providerId="ADAL" clId="{B5F9FE9D-B43C-5C44-9B7D-2AC47846D7A7}"/>
    <pc:docChg chg="undo custSel addSld modSld">
      <pc:chgData name="Lucy Goudswaard" userId="5eef5b80-c5b1-45eb-b597-96e6aba64b80" providerId="ADAL" clId="{B5F9FE9D-B43C-5C44-9B7D-2AC47846D7A7}" dt="2024-11-13T11:56:45.246" v="422" actId="11529"/>
      <pc:docMkLst>
        <pc:docMk/>
      </pc:docMkLst>
      <pc:sldChg chg="addSp delSp modSp mod delAnim">
        <pc:chgData name="Lucy Goudswaard" userId="5eef5b80-c5b1-45eb-b597-96e6aba64b80" providerId="ADAL" clId="{B5F9FE9D-B43C-5C44-9B7D-2AC47846D7A7}" dt="2024-11-13T11:56:45.246" v="422" actId="11529"/>
        <pc:sldMkLst>
          <pc:docMk/>
          <pc:sldMk cId="1564997514" sldId="322"/>
        </pc:sldMkLst>
        <pc:spChg chg="del">
          <ac:chgData name="Lucy Goudswaard" userId="5eef5b80-c5b1-45eb-b597-96e6aba64b80" providerId="ADAL" clId="{B5F9FE9D-B43C-5C44-9B7D-2AC47846D7A7}" dt="2024-11-13T11:55:19.222" v="405" actId="478"/>
          <ac:spMkLst>
            <pc:docMk/>
            <pc:sldMk cId="1564997514" sldId="322"/>
            <ac:spMk id="18" creationId="{1921BD5F-2015-9307-2062-68023A111754}"/>
          </ac:spMkLst>
        </pc:spChg>
        <pc:spChg chg="del">
          <ac:chgData name="Lucy Goudswaard" userId="5eef5b80-c5b1-45eb-b597-96e6aba64b80" providerId="ADAL" clId="{B5F9FE9D-B43C-5C44-9B7D-2AC47846D7A7}" dt="2024-11-13T11:55:24.812" v="407" actId="478"/>
          <ac:spMkLst>
            <pc:docMk/>
            <pc:sldMk cId="1564997514" sldId="322"/>
            <ac:spMk id="19" creationId="{FE1E0BC3-267C-49E3-7B37-8595134CFBE9}"/>
          </ac:spMkLst>
        </pc:spChg>
        <pc:spChg chg="del">
          <ac:chgData name="Lucy Goudswaard" userId="5eef5b80-c5b1-45eb-b597-96e6aba64b80" providerId="ADAL" clId="{B5F9FE9D-B43C-5C44-9B7D-2AC47846D7A7}" dt="2024-11-13T11:55:28.313" v="408" actId="478"/>
          <ac:spMkLst>
            <pc:docMk/>
            <pc:sldMk cId="1564997514" sldId="322"/>
            <ac:spMk id="20" creationId="{87600A48-1C7D-2E00-D8FF-BCFCC366C511}"/>
          </ac:spMkLst>
        </pc:spChg>
        <pc:grpChg chg="del">
          <ac:chgData name="Lucy Goudswaard" userId="5eef5b80-c5b1-45eb-b597-96e6aba64b80" providerId="ADAL" clId="{B5F9FE9D-B43C-5C44-9B7D-2AC47846D7A7}" dt="2024-11-13T11:55:29.230" v="409" actId="478"/>
          <ac:grpSpMkLst>
            <pc:docMk/>
            <pc:sldMk cId="1564997514" sldId="322"/>
            <ac:grpSpMk id="14" creationId="{D26D9E40-9850-D1A1-033C-5A67BA903805}"/>
          </ac:grpSpMkLst>
        </pc:grpChg>
        <pc:cxnChg chg="del">
          <ac:chgData name="Lucy Goudswaard" userId="5eef5b80-c5b1-45eb-b597-96e6aba64b80" providerId="ADAL" clId="{B5F9FE9D-B43C-5C44-9B7D-2AC47846D7A7}" dt="2024-11-13T11:55:21.438" v="406" actId="478"/>
          <ac:cxnSpMkLst>
            <pc:docMk/>
            <pc:sldMk cId="1564997514" sldId="322"/>
            <ac:cxnSpMk id="13" creationId="{971E48F0-124C-F331-B10E-4B2B7E01E6B4}"/>
          </ac:cxnSpMkLst>
        </pc:cxnChg>
        <pc:cxnChg chg="add del mod">
          <ac:chgData name="Lucy Goudswaard" userId="5eef5b80-c5b1-45eb-b597-96e6aba64b80" providerId="ADAL" clId="{B5F9FE9D-B43C-5C44-9B7D-2AC47846D7A7}" dt="2024-11-13T11:56:45.246" v="422" actId="11529"/>
          <ac:cxnSpMkLst>
            <pc:docMk/>
            <pc:sldMk cId="1564997514" sldId="322"/>
            <ac:cxnSpMk id="22" creationId="{E4CE6EFD-858A-919D-ECDA-3FAFB4C26CB5}"/>
          </ac:cxnSpMkLst>
        </pc:cxnChg>
        <pc:cxnChg chg="add mod">
          <ac:chgData name="Lucy Goudswaard" userId="5eef5b80-c5b1-45eb-b597-96e6aba64b80" providerId="ADAL" clId="{B5F9FE9D-B43C-5C44-9B7D-2AC47846D7A7}" dt="2024-11-13T11:56:44.495" v="421" actId="14100"/>
          <ac:cxnSpMkLst>
            <pc:docMk/>
            <pc:sldMk cId="1564997514" sldId="322"/>
            <ac:cxnSpMk id="27" creationId="{F50A8217-C33E-26D8-03B9-990B47F313FF}"/>
          </ac:cxnSpMkLst>
        </pc:cxnChg>
      </pc:sldChg>
      <pc:sldChg chg="addSp modSp new mod setBg modAnim">
        <pc:chgData name="Lucy Goudswaard" userId="5eef5b80-c5b1-45eb-b597-96e6aba64b80" providerId="ADAL" clId="{B5F9FE9D-B43C-5C44-9B7D-2AC47846D7A7}" dt="2024-11-13T11:52:49.416" v="404" actId="1076"/>
        <pc:sldMkLst>
          <pc:docMk/>
          <pc:sldMk cId="1083110889" sldId="323"/>
        </pc:sldMkLst>
        <pc:spChg chg="mod">
          <ac:chgData name="Lucy Goudswaard" userId="5eef5b80-c5b1-45eb-b597-96e6aba64b80" providerId="ADAL" clId="{B5F9FE9D-B43C-5C44-9B7D-2AC47846D7A7}" dt="2024-11-13T11:52:33.124" v="401" actId="1076"/>
          <ac:spMkLst>
            <pc:docMk/>
            <pc:sldMk cId="1083110889" sldId="323"/>
            <ac:spMk id="2" creationId="{6C31692D-593F-1E5A-1246-C18CD91619FB}"/>
          </ac:spMkLst>
        </pc:spChg>
        <pc:spChg chg="mod">
          <ac:chgData name="Lucy Goudswaard" userId="5eef5b80-c5b1-45eb-b597-96e6aba64b80" providerId="ADAL" clId="{B5F9FE9D-B43C-5C44-9B7D-2AC47846D7A7}" dt="2024-11-13T11:52:49.416" v="404" actId="1076"/>
          <ac:spMkLst>
            <pc:docMk/>
            <pc:sldMk cId="1083110889" sldId="323"/>
            <ac:spMk id="3" creationId="{82235BCB-409D-91BB-3823-EA27906FE0C3}"/>
          </ac:spMkLst>
        </pc:spChg>
        <pc:spChg chg="add">
          <ac:chgData name="Lucy Goudswaard" userId="5eef5b80-c5b1-45eb-b597-96e6aba64b80" providerId="ADAL" clId="{B5F9FE9D-B43C-5C44-9B7D-2AC47846D7A7}" dt="2024-11-13T11:50:24.804" v="374" actId="26606"/>
          <ac:spMkLst>
            <pc:docMk/>
            <pc:sldMk cId="1083110889" sldId="323"/>
            <ac:spMk id="10" creationId="{3D5FBB81-B61B-416A-8F5D-A8DDF62530F1}"/>
          </ac:spMkLst>
        </pc:spChg>
        <pc:spChg chg="add">
          <ac:chgData name="Lucy Goudswaard" userId="5eef5b80-c5b1-45eb-b597-96e6aba64b80" providerId="ADAL" clId="{B5F9FE9D-B43C-5C44-9B7D-2AC47846D7A7}" dt="2024-11-13T11:50:24.804" v="374" actId="26606"/>
          <ac:spMkLst>
            <pc:docMk/>
            <pc:sldMk cId="1083110889" sldId="323"/>
            <ac:spMk id="12" creationId="{40C0D7D4-D83D-4C58-87D1-955F0A9173D7}"/>
          </ac:spMkLst>
        </pc:spChg>
        <pc:spChg chg="add">
          <ac:chgData name="Lucy Goudswaard" userId="5eef5b80-c5b1-45eb-b597-96e6aba64b80" providerId="ADAL" clId="{B5F9FE9D-B43C-5C44-9B7D-2AC47846D7A7}" dt="2024-11-13T11:50:24.804" v="374" actId="26606"/>
          <ac:spMkLst>
            <pc:docMk/>
            <pc:sldMk cId="1083110889" sldId="323"/>
            <ac:spMk id="14" creationId="{0BA56A81-C9DD-4EBA-9E13-32FFB51CFD45}"/>
          </ac:spMkLst>
        </pc:spChg>
        <pc:spChg chg="add">
          <ac:chgData name="Lucy Goudswaard" userId="5eef5b80-c5b1-45eb-b597-96e6aba64b80" providerId="ADAL" clId="{B5F9FE9D-B43C-5C44-9B7D-2AC47846D7A7}" dt="2024-11-13T11:50:24.804" v="374" actId="26606"/>
          <ac:spMkLst>
            <pc:docMk/>
            <pc:sldMk cId="1083110889" sldId="323"/>
            <ac:spMk id="16" creationId="{15F9A324-404E-4C5D-AFF0-C5D0D84182B0}"/>
          </ac:spMkLst>
        </pc:spChg>
        <pc:picChg chg="add mod ord">
          <ac:chgData name="Lucy Goudswaard" userId="5eef5b80-c5b1-45eb-b597-96e6aba64b80" providerId="ADAL" clId="{B5F9FE9D-B43C-5C44-9B7D-2AC47846D7A7}" dt="2024-11-13T11:50:24.804" v="374" actId="26606"/>
          <ac:picMkLst>
            <pc:docMk/>
            <pc:sldMk cId="1083110889" sldId="323"/>
            <ac:picMk id="5" creationId="{7A33D460-765F-4876-E592-67546C4C5D6D}"/>
          </ac:picMkLst>
        </pc:picChg>
      </pc:sldChg>
    </pc:docChg>
  </pc:docChgLst>
  <pc:docChgLst>
    <pc:chgData name="Lucy Goudswaard" userId="5eef5b80-c5b1-45eb-b597-96e6aba64b80" providerId="ADAL" clId="{C6DA863D-F882-E540-92C5-4B7DEAC8F205}"/>
    <pc:docChg chg="undo custSel addSld delSld modSld sldOrd">
      <pc:chgData name="Lucy Goudswaard" userId="5eef5b80-c5b1-45eb-b597-96e6aba64b80" providerId="ADAL" clId="{C6DA863D-F882-E540-92C5-4B7DEAC8F205}" dt="2024-11-13T11:39:01.440" v="2287" actId="20577"/>
      <pc:docMkLst>
        <pc:docMk/>
      </pc:docMkLst>
      <pc:sldChg chg="addSp modSp mod">
        <pc:chgData name="Lucy Goudswaard" userId="5eef5b80-c5b1-45eb-b597-96e6aba64b80" providerId="ADAL" clId="{C6DA863D-F882-E540-92C5-4B7DEAC8F205}" dt="2024-10-30T12:05:33.398" v="758" actId="1076"/>
        <pc:sldMkLst>
          <pc:docMk/>
          <pc:sldMk cId="2644256224" sldId="256"/>
        </pc:sldMkLst>
        <pc:spChg chg="mod">
          <ac:chgData name="Lucy Goudswaard" userId="5eef5b80-c5b1-45eb-b597-96e6aba64b80" providerId="ADAL" clId="{C6DA863D-F882-E540-92C5-4B7DEAC8F205}" dt="2024-10-30T12:05:33.398" v="758" actId="1076"/>
          <ac:spMkLst>
            <pc:docMk/>
            <pc:sldMk cId="2644256224" sldId="256"/>
            <ac:spMk id="2" creationId="{3A6A20E9-6D98-2410-0E5B-5BA84C138895}"/>
          </ac:spMkLst>
        </pc:spChg>
        <pc:spChg chg="mod">
          <ac:chgData name="Lucy Goudswaard" userId="5eef5b80-c5b1-45eb-b597-96e6aba64b80" providerId="ADAL" clId="{C6DA863D-F882-E540-92C5-4B7DEAC8F205}" dt="2024-10-30T11:44:59.543" v="5" actId="20577"/>
          <ac:spMkLst>
            <pc:docMk/>
            <pc:sldMk cId="2644256224" sldId="256"/>
            <ac:spMk id="3" creationId="{107F6CFB-3BD7-A01B-EBE2-7355FD77EEDF}"/>
          </ac:spMkLst>
        </pc:spChg>
        <pc:picChg chg="mod">
          <ac:chgData name="Lucy Goudswaard" userId="5eef5b80-c5b1-45eb-b597-96e6aba64b80" providerId="ADAL" clId="{C6DA863D-F882-E540-92C5-4B7DEAC8F205}" dt="2024-10-30T12:04:31.744" v="716" actId="1076"/>
          <ac:picMkLst>
            <pc:docMk/>
            <pc:sldMk cId="2644256224" sldId="256"/>
            <ac:picMk id="4" creationId="{9C4245A1-06B2-2A68-5F81-475224C391DC}"/>
          </ac:picMkLst>
        </pc:picChg>
        <pc:picChg chg="add mod">
          <ac:chgData name="Lucy Goudswaard" userId="5eef5b80-c5b1-45eb-b597-96e6aba64b80" providerId="ADAL" clId="{C6DA863D-F882-E540-92C5-4B7DEAC8F205}" dt="2024-10-30T12:04:07.417" v="667" actId="14100"/>
          <ac:picMkLst>
            <pc:docMk/>
            <pc:sldMk cId="2644256224" sldId="256"/>
            <ac:picMk id="5" creationId="{E6B17BEE-569F-4885-D5F7-EB67AFEF7EFE}"/>
          </ac:picMkLst>
        </pc:picChg>
        <pc:picChg chg="add mod">
          <ac:chgData name="Lucy Goudswaard" userId="5eef5b80-c5b1-45eb-b597-96e6aba64b80" providerId="ADAL" clId="{C6DA863D-F882-E540-92C5-4B7DEAC8F205}" dt="2024-10-30T12:05:18.316" v="755" actId="1038"/>
          <ac:picMkLst>
            <pc:docMk/>
            <pc:sldMk cId="2644256224" sldId="256"/>
            <ac:picMk id="6" creationId="{533CF358-3799-6A44-0BB3-80AA8EDF0ACC}"/>
          </ac:picMkLst>
        </pc:picChg>
        <pc:picChg chg="add mod">
          <ac:chgData name="Lucy Goudswaard" userId="5eef5b80-c5b1-45eb-b597-96e6aba64b80" providerId="ADAL" clId="{C6DA863D-F882-E540-92C5-4B7DEAC8F205}" dt="2024-10-30T12:05:18.316" v="755" actId="1038"/>
          <ac:picMkLst>
            <pc:docMk/>
            <pc:sldMk cId="2644256224" sldId="256"/>
            <ac:picMk id="7" creationId="{9809B0BB-6A2D-65EC-CE9D-20AC9A547C69}"/>
          </ac:picMkLst>
        </pc:picChg>
        <pc:picChg chg="add mod">
          <ac:chgData name="Lucy Goudswaard" userId="5eef5b80-c5b1-45eb-b597-96e6aba64b80" providerId="ADAL" clId="{C6DA863D-F882-E540-92C5-4B7DEAC8F205}" dt="2024-10-30T12:05:18.316" v="755" actId="1038"/>
          <ac:picMkLst>
            <pc:docMk/>
            <pc:sldMk cId="2644256224" sldId="256"/>
            <ac:picMk id="8" creationId="{300DEED5-52F0-243C-AD00-9FD230E0F8E8}"/>
          </ac:picMkLst>
        </pc:picChg>
      </pc:sldChg>
      <pc:sldChg chg="del">
        <pc:chgData name="Lucy Goudswaard" userId="5eef5b80-c5b1-45eb-b597-96e6aba64b80" providerId="ADAL" clId="{C6DA863D-F882-E540-92C5-4B7DEAC8F205}" dt="2024-10-30T11:45:14.305" v="6" actId="2696"/>
        <pc:sldMkLst>
          <pc:docMk/>
          <pc:sldMk cId="2931414199" sldId="257"/>
        </pc:sldMkLst>
      </pc:sldChg>
      <pc:sldChg chg="modSp add del mod modAnim">
        <pc:chgData name="Lucy Goudswaard" userId="5eef5b80-c5b1-45eb-b597-96e6aba64b80" providerId="ADAL" clId="{C6DA863D-F882-E540-92C5-4B7DEAC8F205}" dt="2024-11-13T09:59:15.095" v="2265"/>
        <pc:sldMkLst>
          <pc:docMk/>
          <pc:sldMk cId="3458306516" sldId="258"/>
        </pc:sldMkLst>
        <pc:spChg chg="mod">
          <ac:chgData name="Lucy Goudswaard" userId="5eef5b80-c5b1-45eb-b597-96e6aba64b80" providerId="ADAL" clId="{C6DA863D-F882-E540-92C5-4B7DEAC8F205}" dt="2024-10-30T11:53:52.283" v="254" actId="20577"/>
          <ac:spMkLst>
            <pc:docMk/>
            <pc:sldMk cId="3458306516" sldId="258"/>
            <ac:spMk id="2" creationId="{6A4CB624-B926-AB24-E1B5-B855CDBE1DE9}"/>
          </ac:spMkLst>
        </pc:spChg>
        <pc:spChg chg="mod">
          <ac:chgData name="Lucy Goudswaard" userId="5eef5b80-c5b1-45eb-b597-96e6aba64b80" providerId="ADAL" clId="{C6DA863D-F882-E540-92C5-4B7DEAC8F205}" dt="2024-10-30T11:54:28.144" v="267" actId="20577"/>
          <ac:spMkLst>
            <pc:docMk/>
            <pc:sldMk cId="3458306516" sldId="258"/>
            <ac:spMk id="3" creationId="{9365719D-D58A-F663-46BE-46C4BEDBE020}"/>
          </ac:spMkLst>
        </pc:spChg>
      </pc:sldChg>
      <pc:sldChg chg="del">
        <pc:chgData name="Lucy Goudswaard" userId="5eef5b80-c5b1-45eb-b597-96e6aba64b80" providerId="ADAL" clId="{C6DA863D-F882-E540-92C5-4B7DEAC8F205}" dt="2024-10-30T11:45:14.305" v="6" actId="2696"/>
        <pc:sldMkLst>
          <pc:docMk/>
          <pc:sldMk cId="3056536040" sldId="259"/>
        </pc:sldMkLst>
      </pc:sldChg>
      <pc:sldChg chg="del">
        <pc:chgData name="Lucy Goudswaard" userId="5eef5b80-c5b1-45eb-b597-96e6aba64b80" providerId="ADAL" clId="{C6DA863D-F882-E540-92C5-4B7DEAC8F205}" dt="2024-10-30T11:45:14.305" v="6" actId="2696"/>
        <pc:sldMkLst>
          <pc:docMk/>
          <pc:sldMk cId="1895771158" sldId="260"/>
        </pc:sldMkLst>
      </pc:sldChg>
      <pc:sldChg chg="del">
        <pc:chgData name="Lucy Goudswaard" userId="5eef5b80-c5b1-45eb-b597-96e6aba64b80" providerId="ADAL" clId="{C6DA863D-F882-E540-92C5-4B7DEAC8F205}" dt="2024-10-30T12:03:00.733" v="658" actId="2696"/>
        <pc:sldMkLst>
          <pc:docMk/>
          <pc:sldMk cId="3789056014" sldId="262"/>
        </pc:sldMkLst>
      </pc:sldChg>
      <pc:sldChg chg="new del">
        <pc:chgData name="Lucy Goudswaard" userId="5eef5b80-c5b1-45eb-b597-96e6aba64b80" providerId="ADAL" clId="{C6DA863D-F882-E540-92C5-4B7DEAC8F205}" dt="2024-10-30T11:50:28.415" v="17" actId="2696"/>
        <pc:sldMkLst>
          <pc:docMk/>
          <pc:sldMk cId="3037375086" sldId="263"/>
        </pc:sldMkLst>
      </pc:sldChg>
      <pc:sldChg chg="delSp modSp add del mod modShow">
        <pc:chgData name="Lucy Goudswaard" userId="5eef5b80-c5b1-45eb-b597-96e6aba64b80" providerId="ADAL" clId="{C6DA863D-F882-E540-92C5-4B7DEAC8F205}" dt="2024-11-13T10:01:06.025" v="2270" actId="2696"/>
        <pc:sldMkLst>
          <pc:docMk/>
          <pc:sldMk cId="3128165960" sldId="272"/>
        </pc:sldMkLst>
        <pc:spChg chg="mod">
          <ac:chgData name="Lucy Goudswaard" userId="5eef5b80-c5b1-45eb-b597-96e6aba64b80" providerId="ADAL" clId="{C6DA863D-F882-E540-92C5-4B7DEAC8F205}" dt="2024-11-13T09:31:41.300" v="2207" actId="1076"/>
          <ac:spMkLst>
            <pc:docMk/>
            <pc:sldMk cId="3128165960" sldId="272"/>
            <ac:spMk id="12" creationId="{1031046B-78BF-2D6C-0F02-0BD8B2A75874}"/>
          </ac:spMkLst>
        </pc:spChg>
      </pc:sldChg>
      <pc:sldChg chg="addSp delSp modSp add mod">
        <pc:chgData name="Lucy Goudswaard" userId="5eef5b80-c5b1-45eb-b597-96e6aba64b80" providerId="ADAL" clId="{C6DA863D-F882-E540-92C5-4B7DEAC8F205}" dt="2024-10-30T12:06:36.750" v="773"/>
        <pc:sldMkLst>
          <pc:docMk/>
          <pc:sldMk cId="1672851712" sldId="306"/>
        </pc:sldMkLst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17" creationId="{40501D04-D2D5-8536-FA79-0277712A3C0A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18" creationId="{9CB8CE47-6537-41DB-129F-6B0B9E1AA0E5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19" creationId="{AE7B4F92-29FD-5D47-FC6B-58F890DB8771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0" creationId="{E297BA2C-7A09-78AE-61B9-C771BC47BF32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1" creationId="{872E45F8-7C25-97AF-CBDF-ED7DAD2DE14A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2" creationId="{F0641E75-3C0B-7FF9-141A-430B1E61785B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3" creationId="{0BE8B680-30E1-EB64-5ECA-8F94D289DEF5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4" creationId="{63943458-2CA8-2858-E186-F0711A9CD22D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5" creationId="{CA9C3F1B-4FF8-8A81-E853-246EE77A383A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6" creationId="{DBF66011-C8B7-CE98-4050-245D0672380A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7" creationId="{356D823E-B080-FC76-37C5-0788BECC2433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8" creationId="{77C8EC92-09A6-60B7-69E5-4617398ED999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29" creationId="{5D42BFDE-F54D-77D3-EE1F-D976EABDAE03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30" creationId="{F747FFEE-2CA4-5503-F38A-664A113E3DEC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31" creationId="{3421C2A4-9BF2-6B48-D05A-0565274071D5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32" creationId="{E9851F35-B546-DBFE-DA6D-AB683049CA04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33" creationId="{D36461C4-5750-5799-F5C3-3F0A459C65C2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50" creationId="{724D7004-C972-97A8-F84B-96571BDC0384}"/>
          </ac:spMkLst>
        </pc:spChg>
        <pc:spChg chg="mod">
          <ac:chgData name="Lucy Goudswaard" userId="5eef5b80-c5b1-45eb-b597-96e6aba64b80" providerId="ADAL" clId="{C6DA863D-F882-E540-92C5-4B7DEAC8F205}" dt="2024-10-30T11:58:43.541" v="565" actId="14100"/>
          <ac:spMkLst>
            <pc:docMk/>
            <pc:sldMk cId="1672851712" sldId="306"/>
            <ac:spMk id="51" creationId="{4BDFEF33-7600-0472-AD85-7832062D8E0D}"/>
          </ac:spMkLst>
        </pc:sp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34" creationId="{D51D6BEC-34CA-C3FB-D594-853BA5BC998B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35" creationId="{232FA88D-7F82-2654-6952-C9502AAE9B04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36" creationId="{6F3F1AA2-8BEB-8126-EF64-F59A717B34C3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37" creationId="{2D0BF766-2AD8-10C3-E2D4-78AB794F86D2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38" creationId="{89F91080-6F9D-FACE-8E63-8B046EB3AEC2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39" creationId="{32EC623F-0108-954C-024E-A89DB2548C64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40" creationId="{4776FC2E-65AC-D007-9355-536F0202C1C2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41" creationId="{5FDDC7B7-C9FE-923C-80D5-5BDDEF5BFD60}"/>
          </ac:cxnSpMkLst>
        </pc:cxnChg>
        <pc:cxnChg chg="mod">
          <ac:chgData name="Lucy Goudswaard" userId="5eef5b80-c5b1-45eb-b597-96e6aba64b80" providerId="ADAL" clId="{C6DA863D-F882-E540-92C5-4B7DEAC8F205}" dt="2024-10-30T11:59:03.193" v="566" actId="14100"/>
          <ac:cxnSpMkLst>
            <pc:docMk/>
            <pc:sldMk cId="1672851712" sldId="306"/>
            <ac:cxnSpMk id="42" creationId="{F5CB8710-C52C-B202-C842-6C90BE628D44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43" creationId="{213D5A41-E19D-63D2-F9DE-A871BEBCC699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44" creationId="{0CB615A6-FC32-A8E1-7378-9D3DC0F8D80F}"/>
          </ac:cxnSpMkLst>
        </pc:cxnChg>
        <pc:cxnChg chg="mod">
          <ac:chgData name="Lucy Goudswaard" userId="5eef5b80-c5b1-45eb-b597-96e6aba64b80" providerId="ADAL" clId="{C6DA863D-F882-E540-92C5-4B7DEAC8F205}" dt="2024-10-30T11:59:17.855" v="570" actId="1038"/>
          <ac:cxnSpMkLst>
            <pc:docMk/>
            <pc:sldMk cId="1672851712" sldId="306"/>
            <ac:cxnSpMk id="45" creationId="{1EEA1CC5-2AD7-FD9B-8849-9D44868999F9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46" creationId="{C4EFB971-C50E-4C6B-0F0B-D480C393B707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47" creationId="{BA343CEB-3B79-3F08-64C3-FB4DDAA36E6C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48" creationId="{BCF0AE2F-6277-9286-3778-5A4E903670F9}"/>
          </ac:cxnSpMkLst>
        </pc:cxnChg>
        <pc:cxnChg chg="mod">
          <ac:chgData name="Lucy Goudswaard" userId="5eef5b80-c5b1-45eb-b597-96e6aba64b80" providerId="ADAL" clId="{C6DA863D-F882-E540-92C5-4B7DEAC8F205}" dt="2024-10-30T11:58:43.541" v="565" actId="14100"/>
          <ac:cxnSpMkLst>
            <pc:docMk/>
            <pc:sldMk cId="1672851712" sldId="306"/>
            <ac:cxnSpMk id="49" creationId="{57F7A29C-EE65-6B00-7ECF-59E405A44B8C}"/>
          </ac:cxnSpMkLst>
        </pc:cxnChg>
      </pc:sldChg>
      <pc:sldChg chg="addSp delSp modSp add mod delAnim modAnim modNotesTx">
        <pc:chgData name="Lucy Goudswaard" userId="5eef5b80-c5b1-45eb-b597-96e6aba64b80" providerId="ADAL" clId="{C6DA863D-F882-E540-92C5-4B7DEAC8F205}" dt="2024-11-13T11:38:54.991" v="2285" actId="20577"/>
        <pc:sldMkLst>
          <pc:docMk/>
          <pc:sldMk cId="3633558646" sldId="307"/>
        </pc:sldMkLst>
        <pc:spChg chg="mod">
          <ac:chgData name="Lucy Goudswaard" userId="5eef5b80-c5b1-45eb-b597-96e6aba64b80" providerId="ADAL" clId="{C6DA863D-F882-E540-92C5-4B7DEAC8F205}" dt="2024-10-30T11:59:29.299" v="571" actId="207"/>
          <ac:spMkLst>
            <pc:docMk/>
            <pc:sldMk cId="3633558646" sldId="307"/>
            <ac:spMk id="2" creationId="{FCA3D09C-9EAD-389B-EF4C-C2B890AB3FE7}"/>
          </ac:spMkLst>
        </pc:spChg>
        <pc:spChg chg="del mod topLvl">
          <ac:chgData name="Lucy Goudswaard" userId="5eef5b80-c5b1-45eb-b597-96e6aba64b80" providerId="ADAL" clId="{C6DA863D-F882-E540-92C5-4B7DEAC8F205}" dt="2024-11-12T14:00:01.434" v="1616" actId="478"/>
          <ac:spMkLst>
            <pc:docMk/>
            <pc:sldMk cId="3633558646" sldId="307"/>
            <ac:spMk id="4" creationId="{14E9528B-06F8-4E12-6131-69D1FD90BA52}"/>
          </ac:spMkLst>
        </pc:spChg>
        <pc:spChg chg="add mod">
          <ac:chgData name="Lucy Goudswaard" userId="5eef5b80-c5b1-45eb-b597-96e6aba64b80" providerId="ADAL" clId="{C6DA863D-F882-E540-92C5-4B7DEAC8F205}" dt="2024-11-11T13:39:46.738" v="1470" actId="207"/>
          <ac:spMkLst>
            <pc:docMk/>
            <pc:sldMk cId="3633558646" sldId="307"/>
            <ac:spMk id="6" creationId="{26239F4A-7349-00CE-8FF1-C2F932D63DF9}"/>
          </ac:spMkLst>
        </pc:spChg>
        <pc:spChg chg="mod topLvl">
          <ac:chgData name="Lucy Goudswaard" userId="5eef5b80-c5b1-45eb-b597-96e6aba64b80" providerId="ADAL" clId="{C6DA863D-F882-E540-92C5-4B7DEAC8F205}" dt="2024-11-12T13:57:45.373" v="1576" actId="255"/>
          <ac:spMkLst>
            <pc:docMk/>
            <pc:sldMk cId="3633558646" sldId="307"/>
            <ac:spMk id="7" creationId="{DAE20AA0-9FB4-874D-7058-69CD2345A151}"/>
          </ac:spMkLst>
        </pc:spChg>
        <pc:spChg chg="del mod topLvl">
          <ac:chgData name="Lucy Goudswaard" userId="5eef5b80-c5b1-45eb-b597-96e6aba64b80" providerId="ADAL" clId="{C6DA863D-F882-E540-92C5-4B7DEAC8F205}" dt="2024-11-12T13:58:33.750" v="1587" actId="478"/>
          <ac:spMkLst>
            <pc:docMk/>
            <pc:sldMk cId="3633558646" sldId="307"/>
            <ac:spMk id="8" creationId="{8E172D11-2715-60FB-84A8-D7F3A13881E3}"/>
          </ac:spMkLst>
        </pc:spChg>
        <pc:spChg chg="del mod topLvl">
          <ac:chgData name="Lucy Goudswaard" userId="5eef5b80-c5b1-45eb-b597-96e6aba64b80" providerId="ADAL" clId="{C6DA863D-F882-E540-92C5-4B7DEAC8F205}" dt="2024-11-12T13:58:32.201" v="1586" actId="478"/>
          <ac:spMkLst>
            <pc:docMk/>
            <pc:sldMk cId="3633558646" sldId="307"/>
            <ac:spMk id="9" creationId="{3247913A-6EB1-B375-DF8C-C7488699AA33}"/>
          </ac:spMkLst>
        </pc:spChg>
        <pc:spChg chg="del mod">
          <ac:chgData name="Lucy Goudswaard" userId="5eef5b80-c5b1-45eb-b597-96e6aba64b80" providerId="ADAL" clId="{C6DA863D-F882-E540-92C5-4B7DEAC8F205}" dt="2024-11-12T13:58:30.769" v="1585" actId="478"/>
          <ac:spMkLst>
            <pc:docMk/>
            <pc:sldMk cId="3633558646" sldId="307"/>
            <ac:spMk id="18" creationId="{A4F9347F-4F75-783E-3BBB-2A185B625984}"/>
          </ac:spMkLst>
        </pc:spChg>
        <pc:spChg chg="del mod">
          <ac:chgData name="Lucy Goudswaard" userId="5eef5b80-c5b1-45eb-b597-96e6aba64b80" providerId="ADAL" clId="{C6DA863D-F882-E540-92C5-4B7DEAC8F205}" dt="2024-11-12T14:00:01.434" v="1616" actId="478"/>
          <ac:spMkLst>
            <pc:docMk/>
            <pc:sldMk cId="3633558646" sldId="307"/>
            <ac:spMk id="19" creationId="{8022BEB3-8340-5D61-79CF-468B5FDDD696}"/>
          </ac:spMkLst>
        </pc:spChg>
        <pc:spChg chg="del mod">
          <ac:chgData name="Lucy Goudswaard" userId="5eef5b80-c5b1-45eb-b597-96e6aba64b80" providerId="ADAL" clId="{C6DA863D-F882-E540-92C5-4B7DEAC8F205}" dt="2024-11-12T13:58:38.882" v="1592" actId="478"/>
          <ac:spMkLst>
            <pc:docMk/>
            <pc:sldMk cId="3633558646" sldId="307"/>
            <ac:spMk id="20" creationId="{F2B0ACDB-486D-F049-4DF6-55FEF5C2626E}"/>
          </ac:spMkLst>
        </pc:spChg>
        <pc:spChg chg="del mod">
          <ac:chgData name="Lucy Goudswaard" userId="5eef5b80-c5b1-45eb-b597-96e6aba64b80" providerId="ADAL" clId="{C6DA863D-F882-E540-92C5-4B7DEAC8F205}" dt="2024-11-12T14:00:25.084" v="1623" actId="478"/>
          <ac:spMkLst>
            <pc:docMk/>
            <pc:sldMk cId="3633558646" sldId="307"/>
            <ac:spMk id="22" creationId="{62846048-53BD-9121-16B2-3BC57BFE805A}"/>
          </ac:spMkLst>
        </pc:spChg>
        <pc:spChg chg="add mod">
          <ac:chgData name="Lucy Goudswaard" userId="5eef5b80-c5b1-45eb-b597-96e6aba64b80" providerId="ADAL" clId="{C6DA863D-F882-E540-92C5-4B7DEAC8F205}" dt="2024-11-12T13:55:16.998" v="1499" actId="1076"/>
          <ac:spMkLst>
            <pc:docMk/>
            <pc:sldMk cId="3633558646" sldId="307"/>
            <ac:spMk id="23" creationId="{F59C36F7-3A2B-01D0-7A0A-3577B4CB37DE}"/>
          </ac:spMkLst>
        </pc:spChg>
        <pc:spChg chg="mod">
          <ac:chgData name="Lucy Goudswaard" userId="5eef5b80-c5b1-45eb-b597-96e6aba64b80" providerId="ADAL" clId="{C6DA863D-F882-E540-92C5-4B7DEAC8F205}" dt="2024-11-12T13:55:24.654" v="1501" actId="20577"/>
          <ac:spMkLst>
            <pc:docMk/>
            <pc:sldMk cId="3633558646" sldId="307"/>
            <ac:spMk id="24" creationId="{96C8D381-F801-F362-FE70-49FD3760C83C}"/>
          </ac:spMkLst>
        </pc:spChg>
        <pc:spChg chg="mod">
          <ac:chgData name="Lucy Goudswaard" userId="5eef5b80-c5b1-45eb-b597-96e6aba64b80" providerId="ADAL" clId="{C6DA863D-F882-E540-92C5-4B7DEAC8F205}" dt="2024-11-12T13:56:48.639" v="1517" actId="1036"/>
          <ac:spMkLst>
            <pc:docMk/>
            <pc:sldMk cId="3633558646" sldId="307"/>
            <ac:spMk id="25" creationId="{E4AFA813-7109-F483-6E1A-4E197A8A9F5A}"/>
          </ac:spMkLst>
        </pc:spChg>
        <pc:spChg chg="del mod">
          <ac:chgData name="Lucy Goudswaard" userId="5eef5b80-c5b1-45eb-b597-96e6aba64b80" providerId="ADAL" clId="{C6DA863D-F882-E540-92C5-4B7DEAC8F205}" dt="2024-11-12T13:58:37.510" v="1591" actId="478"/>
          <ac:spMkLst>
            <pc:docMk/>
            <pc:sldMk cId="3633558646" sldId="307"/>
            <ac:spMk id="26" creationId="{FF033AA9-F956-9CCF-4E24-BB1C937F3FEB}"/>
          </ac:spMkLst>
        </pc:spChg>
        <pc:spChg chg="del mod">
          <ac:chgData name="Lucy Goudswaard" userId="5eef5b80-c5b1-45eb-b597-96e6aba64b80" providerId="ADAL" clId="{C6DA863D-F882-E540-92C5-4B7DEAC8F205}" dt="2024-11-12T14:00:01.434" v="1616" actId="478"/>
          <ac:spMkLst>
            <pc:docMk/>
            <pc:sldMk cId="3633558646" sldId="307"/>
            <ac:spMk id="28" creationId="{EFB7232A-FC8B-3820-1FF6-0E9ADA0C1B9B}"/>
          </ac:spMkLst>
        </pc:spChg>
        <pc:spChg chg="mod">
          <ac:chgData name="Lucy Goudswaard" userId="5eef5b80-c5b1-45eb-b597-96e6aba64b80" providerId="ADAL" clId="{C6DA863D-F882-E540-92C5-4B7DEAC8F205}" dt="2024-11-12T13:57:22.420" v="1550" actId="1035"/>
          <ac:spMkLst>
            <pc:docMk/>
            <pc:sldMk cId="3633558646" sldId="307"/>
            <ac:spMk id="29" creationId="{45D5D17A-2A0F-6C80-5A05-9E9D5622A901}"/>
          </ac:spMkLst>
        </pc:spChg>
        <pc:spChg chg="add mod">
          <ac:chgData name="Lucy Goudswaard" userId="5eef5b80-c5b1-45eb-b597-96e6aba64b80" providerId="ADAL" clId="{C6DA863D-F882-E540-92C5-4B7DEAC8F205}" dt="2024-11-12T15:17:32.337" v="1890" actId="1076"/>
          <ac:spMkLst>
            <pc:docMk/>
            <pc:sldMk cId="3633558646" sldId="307"/>
            <ac:spMk id="42" creationId="{909A88E2-BDA0-76C2-D36C-58EB178E42A2}"/>
          </ac:spMkLst>
        </pc:spChg>
        <pc:spChg chg="add mod">
          <ac:chgData name="Lucy Goudswaard" userId="5eef5b80-c5b1-45eb-b597-96e6aba64b80" providerId="ADAL" clId="{C6DA863D-F882-E540-92C5-4B7DEAC8F205}" dt="2024-11-12T15:17:36.911" v="1891" actId="14100"/>
          <ac:spMkLst>
            <pc:docMk/>
            <pc:sldMk cId="3633558646" sldId="307"/>
            <ac:spMk id="45" creationId="{A9F09B90-6149-E4FD-7C0F-D9741C8BBBC0}"/>
          </ac:spMkLst>
        </pc:spChg>
        <pc:grpChg chg="del mod">
          <ac:chgData name="Lucy Goudswaard" userId="5eef5b80-c5b1-45eb-b597-96e6aba64b80" providerId="ADAL" clId="{C6DA863D-F882-E540-92C5-4B7DEAC8F205}" dt="2024-11-12T13:57:19.754" v="1548" actId="165"/>
          <ac:grpSpMkLst>
            <pc:docMk/>
            <pc:sldMk cId="3633558646" sldId="307"/>
            <ac:grpSpMk id="3" creationId="{AC92A49C-8053-70CA-3A7E-DE8A0DCD579F}"/>
          </ac:grpSpMkLst>
        </pc:grpChg>
        <pc:grpChg chg="del mod">
          <ac:chgData name="Lucy Goudswaard" userId="5eef5b80-c5b1-45eb-b597-96e6aba64b80" providerId="ADAL" clId="{C6DA863D-F882-E540-92C5-4B7DEAC8F205}" dt="2024-11-12T13:58:39.910" v="1593" actId="478"/>
          <ac:grpSpMkLst>
            <pc:docMk/>
            <pc:sldMk cId="3633558646" sldId="307"/>
            <ac:grpSpMk id="14" creationId="{7B420ABE-7ACC-D03E-9AFD-51BD89F2AC56}"/>
          </ac:grpSpMkLst>
        </pc:grpChg>
        <pc:picChg chg="add mod">
          <ac:chgData name="Lucy Goudswaard" userId="5eef5b80-c5b1-45eb-b597-96e6aba64b80" providerId="ADAL" clId="{C6DA863D-F882-E540-92C5-4B7DEAC8F205}" dt="2024-11-12T13:55:08.036" v="1498"/>
          <ac:picMkLst>
            <pc:docMk/>
            <pc:sldMk cId="3633558646" sldId="307"/>
            <ac:picMk id="5" creationId="{08DB7E81-6322-017D-A1F9-0479DB340AAE}"/>
          </ac:picMkLst>
        </pc:picChg>
        <pc:picChg chg="add del mod">
          <ac:chgData name="Lucy Goudswaard" userId="5eef5b80-c5b1-45eb-b597-96e6aba64b80" providerId="ADAL" clId="{C6DA863D-F882-E540-92C5-4B7DEAC8F205}" dt="2024-11-12T13:58:16.154" v="1582" actId="478"/>
          <ac:picMkLst>
            <pc:docMk/>
            <pc:sldMk cId="3633558646" sldId="307"/>
            <ac:picMk id="30" creationId="{5B60B30B-89E0-3ECA-1F90-75AC276558D3}"/>
          </ac:picMkLst>
        </pc:picChg>
        <pc:picChg chg="add mod">
          <ac:chgData name="Lucy Goudswaard" userId="5eef5b80-c5b1-45eb-b597-96e6aba64b80" providerId="ADAL" clId="{C6DA863D-F882-E540-92C5-4B7DEAC8F205}" dt="2024-11-12T14:03:19.330" v="1722" actId="1076"/>
          <ac:picMkLst>
            <pc:docMk/>
            <pc:sldMk cId="3633558646" sldId="307"/>
            <ac:picMk id="33" creationId="{943CED82-B62B-B811-BD57-DB0FE3A81088}"/>
          </ac:picMkLst>
        </pc:picChg>
        <pc:picChg chg="add mod">
          <ac:chgData name="Lucy Goudswaard" userId="5eef5b80-c5b1-45eb-b597-96e6aba64b80" providerId="ADAL" clId="{C6DA863D-F882-E540-92C5-4B7DEAC8F205}" dt="2024-11-12T14:03:48.709" v="1738" actId="1037"/>
          <ac:picMkLst>
            <pc:docMk/>
            <pc:sldMk cId="3633558646" sldId="307"/>
            <ac:picMk id="40" creationId="{3D7BD2FC-7725-6BDA-0D7E-A23FC752E096}"/>
          </ac:picMkLst>
        </pc:picChg>
        <pc:cxnChg chg="del mod topLvl">
          <ac:chgData name="Lucy Goudswaard" userId="5eef5b80-c5b1-45eb-b597-96e6aba64b80" providerId="ADAL" clId="{C6DA863D-F882-E540-92C5-4B7DEAC8F205}" dt="2024-11-12T13:58:34.538" v="1588" actId="478"/>
          <ac:cxnSpMkLst>
            <pc:docMk/>
            <pc:sldMk cId="3633558646" sldId="307"/>
            <ac:cxnSpMk id="10" creationId="{C3702B6C-27BA-EEE9-DCF5-BA2DE2523392}"/>
          </ac:cxnSpMkLst>
        </pc:cxnChg>
        <pc:cxnChg chg="del mod topLvl">
          <ac:chgData name="Lucy Goudswaard" userId="5eef5b80-c5b1-45eb-b597-96e6aba64b80" providerId="ADAL" clId="{C6DA863D-F882-E540-92C5-4B7DEAC8F205}" dt="2024-11-12T13:58:35.365" v="1589" actId="478"/>
          <ac:cxnSpMkLst>
            <pc:docMk/>
            <pc:sldMk cId="3633558646" sldId="307"/>
            <ac:cxnSpMk id="11" creationId="{214318A1-7027-17A7-4AE0-0FDC6781C031}"/>
          </ac:cxnSpMkLst>
        </pc:cxnChg>
        <pc:cxnChg chg="del mod topLvl">
          <ac:chgData name="Lucy Goudswaard" userId="5eef5b80-c5b1-45eb-b597-96e6aba64b80" providerId="ADAL" clId="{C6DA863D-F882-E540-92C5-4B7DEAC8F205}" dt="2024-11-12T13:58:36.089" v="1590" actId="478"/>
          <ac:cxnSpMkLst>
            <pc:docMk/>
            <pc:sldMk cId="3633558646" sldId="307"/>
            <ac:cxnSpMk id="12" creationId="{2571C8D1-FBC3-289A-42BC-B1A42490FB58}"/>
          </ac:cxnSpMkLst>
        </pc:cxnChg>
        <pc:cxnChg chg="del mod">
          <ac:chgData name="Lucy Goudswaard" userId="5eef5b80-c5b1-45eb-b597-96e6aba64b80" providerId="ADAL" clId="{C6DA863D-F882-E540-92C5-4B7DEAC8F205}" dt="2024-11-12T13:58:28.173" v="1584" actId="478"/>
          <ac:cxnSpMkLst>
            <pc:docMk/>
            <pc:sldMk cId="3633558646" sldId="307"/>
            <ac:cxnSpMk id="13" creationId="{AB160264-AD15-0D07-2928-78BA34589875}"/>
          </ac:cxnSpMkLst>
        </pc:cxnChg>
        <pc:cxnChg chg="del mod">
          <ac:chgData name="Lucy Goudswaard" userId="5eef5b80-c5b1-45eb-b597-96e6aba64b80" providerId="ADAL" clId="{C6DA863D-F882-E540-92C5-4B7DEAC8F205}" dt="2024-11-12T14:00:01.434" v="1616" actId="478"/>
          <ac:cxnSpMkLst>
            <pc:docMk/>
            <pc:sldMk cId="3633558646" sldId="307"/>
            <ac:cxnSpMk id="21" creationId="{0F6523FB-468A-1C33-D14F-A96B1A6B016F}"/>
          </ac:cxnSpMkLst>
        </pc:cxnChg>
        <pc:cxnChg chg="add mod">
          <ac:chgData name="Lucy Goudswaard" userId="5eef5b80-c5b1-45eb-b597-96e6aba64b80" providerId="ADAL" clId="{C6DA863D-F882-E540-92C5-4B7DEAC8F205}" dt="2024-11-12T14:03:22.462" v="1723" actId="14100"/>
          <ac:cxnSpMkLst>
            <pc:docMk/>
            <pc:sldMk cId="3633558646" sldId="307"/>
            <ac:cxnSpMk id="35" creationId="{4A61EB8F-0D5B-4C47-7555-DCF28D52E028}"/>
          </ac:cxnSpMkLst>
        </pc:cxnChg>
        <pc:cxnChg chg="add mod">
          <ac:chgData name="Lucy Goudswaard" userId="5eef5b80-c5b1-45eb-b597-96e6aba64b80" providerId="ADAL" clId="{C6DA863D-F882-E540-92C5-4B7DEAC8F205}" dt="2024-11-12T14:03:41.884" v="1726" actId="14100"/>
          <ac:cxnSpMkLst>
            <pc:docMk/>
            <pc:sldMk cId="3633558646" sldId="307"/>
            <ac:cxnSpMk id="37" creationId="{E1AC27F4-36C4-E6B9-C791-87A8E9397BF5}"/>
          </ac:cxnSpMkLst>
        </pc:cxnChg>
      </pc:sldChg>
      <pc:sldChg chg="delSp modSp add del mod modShow">
        <pc:chgData name="Lucy Goudswaard" userId="5eef5b80-c5b1-45eb-b597-96e6aba64b80" providerId="ADAL" clId="{C6DA863D-F882-E540-92C5-4B7DEAC8F205}" dt="2024-11-12T15:36:01.572" v="2138" actId="2696"/>
        <pc:sldMkLst>
          <pc:docMk/>
          <pc:sldMk cId="2260204132" sldId="308"/>
        </pc:sldMkLst>
      </pc:sldChg>
      <pc:sldChg chg="delSp modSp add del mod modShow">
        <pc:chgData name="Lucy Goudswaard" userId="5eef5b80-c5b1-45eb-b597-96e6aba64b80" providerId="ADAL" clId="{C6DA863D-F882-E540-92C5-4B7DEAC8F205}" dt="2024-11-12T15:36:01.572" v="2138" actId="2696"/>
        <pc:sldMkLst>
          <pc:docMk/>
          <pc:sldMk cId="2453876104" sldId="309"/>
        </pc:sldMkLst>
      </pc:sldChg>
      <pc:sldChg chg="addSp delSp modSp add mod addAnim delAnim modAnim">
        <pc:chgData name="Lucy Goudswaard" userId="5eef5b80-c5b1-45eb-b597-96e6aba64b80" providerId="ADAL" clId="{C6DA863D-F882-E540-92C5-4B7DEAC8F205}" dt="2024-11-13T09:37:53.593" v="2215"/>
        <pc:sldMkLst>
          <pc:docMk/>
          <pc:sldMk cId="295298015" sldId="310"/>
        </pc:sldMkLst>
        <pc:spChg chg="mod">
          <ac:chgData name="Lucy Goudswaard" userId="5eef5b80-c5b1-45eb-b597-96e6aba64b80" providerId="ADAL" clId="{C6DA863D-F882-E540-92C5-4B7DEAC8F205}" dt="2024-10-30T11:50:23.954" v="12" actId="27636"/>
          <ac:spMkLst>
            <pc:docMk/>
            <pc:sldMk cId="295298015" sldId="310"/>
            <ac:spMk id="2" creationId="{CD85D686-5037-9077-D21D-498984E43E48}"/>
          </ac:spMkLst>
        </pc:spChg>
        <pc:spChg chg="mod">
          <ac:chgData name="Lucy Goudswaard" userId="5eef5b80-c5b1-45eb-b597-96e6aba64b80" providerId="ADAL" clId="{C6DA863D-F882-E540-92C5-4B7DEAC8F205}" dt="2024-11-13T09:37:26.925" v="2213" actId="20577"/>
          <ac:spMkLst>
            <pc:docMk/>
            <pc:sldMk cId="295298015" sldId="310"/>
            <ac:spMk id="3" creationId="{270162DE-D4B7-198F-201C-3BBEA1292B16}"/>
          </ac:spMkLst>
        </pc:spChg>
      </pc:sldChg>
      <pc:sldChg chg="addSp delSp modSp add mod modAnim">
        <pc:chgData name="Lucy Goudswaard" userId="5eef5b80-c5b1-45eb-b597-96e6aba64b80" providerId="ADAL" clId="{C6DA863D-F882-E540-92C5-4B7DEAC8F205}" dt="2024-11-13T09:37:33.144" v="2214"/>
        <pc:sldMkLst>
          <pc:docMk/>
          <pc:sldMk cId="1511121750" sldId="311"/>
        </pc:sldMkLst>
        <pc:spChg chg="mod">
          <ac:chgData name="Lucy Goudswaard" userId="5eef5b80-c5b1-45eb-b597-96e6aba64b80" providerId="ADAL" clId="{C6DA863D-F882-E540-92C5-4B7DEAC8F205}" dt="2024-10-30T11:50:23.956" v="13" actId="27636"/>
          <ac:spMkLst>
            <pc:docMk/>
            <pc:sldMk cId="1511121750" sldId="311"/>
            <ac:spMk id="2" creationId="{226C3715-FB2C-07F4-4DAC-38C0569F4D66}"/>
          </ac:spMkLst>
        </pc:spChg>
        <pc:spChg chg="mod">
          <ac:chgData name="Lucy Goudswaard" userId="5eef5b80-c5b1-45eb-b597-96e6aba64b80" providerId="ADAL" clId="{C6DA863D-F882-E540-92C5-4B7DEAC8F205}" dt="2024-11-13T09:37:33.144" v="2214"/>
          <ac:spMkLst>
            <pc:docMk/>
            <pc:sldMk cId="1511121750" sldId="311"/>
            <ac:spMk id="3" creationId="{F3A1BCAF-65F8-058A-93F4-91782EE4E5EB}"/>
          </ac:spMkLst>
        </pc:spChg>
        <pc:picChg chg="add mod">
          <ac:chgData name="Lucy Goudswaard" userId="5eef5b80-c5b1-45eb-b597-96e6aba64b80" providerId="ADAL" clId="{C6DA863D-F882-E540-92C5-4B7DEAC8F205}" dt="2024-10-30T14:06:19.943" v="1193"/>
          <ac:picMkLst>
            <pc:docMk/>
            <pc:sldMk cId="1511121750" sldId="311"/>
            <ac:picMk id="6" creationId="{CF710AFA-E7D0-7925-7BF0-BF3BE494D18D}"/>
          </ac:picMkLst>
        </pc:picChg>
      </pc:sldChg>
      <pc:sldChg chg="delSp modSp add del mod">
        <pc:chgData name="Lucy Goudswaard" userId="5eef5b80-c5b1-45eb-b597-96e6aba64b80" providerId="ADAL" clId="{C6DA863D-F882-E540-92C5-4B7DEAC8F205}" dt="2024-11-12T15:41:26.019" v="2198" actId="2696"/>
        <pc:sldMkLst>
          <pc:docMk/>
          <pc:sldMk cId="992583246" sldId="312"/>
        </pc:sldMkLst>
        <pc:spChg chg="mod">
          <ac:chgData name="Lucy Goudswaard" userId="5eef5b80-c5b1-45eb-b597-96e6aba64b80" providerId="ADAL" clId="{C6DA863D-F882-E540-92C5-4B7DEAC8F205}" dt="2024-11-12T15:40:25.899" v="2191" actId="20577"/>
          <ac:spMkLst>
            <pc:docMk/>
            <pc:sldMk cId="992583246" sldId="312"/>
            <ac:spMk id="14" creationId="{F4057497-065E-CFE1-6F96-FA384C3EDD41}"/>
          </ac:spMkLst>
        </pc:spChg>
      </pc:sldChg>
      <pc:sldChg chg="delSp modSp add del mod modShow">
        <pc:chgData name="Lucy Goudswaard" userId="5eef5b80-c5b1-45eb-b597-96e6aba64b80" providerId="ADAL" clId="{C6DA863D-F882-E540-92C5-4B7DEAC8F205}" dt="2024-11-12T15:36:14.029" v="2139" actId="2696"/>
        <pc:sldMkLst>
          <pc:docMk/>
          <pc:sldMk cId="82227574" sldId="313"/>
        </pc:sldMkLst>
      </pc:sldChg>
      <pc:sldChg chg="delSp modSp add mod ord modAnim">
        <pc:chgData name="Lucy Goudswaard" userId="5eef5b80-c5b1-45eb-b597-96e6aba64b80" providerId="ADAL" clId="{C6DA863D-F882-E540-92C5-4B7DEAC8F205}" dt="2024-11-13T10:00:19.768" v="2267"/>
        <pc:sldMkLst>
          <pc:docMk/>
          <pc:sldMk cId="1850365861" sldId="314"/>
        </pc:sldMkLst>
        <pc:spChg chg="mod">
          <ac:chgData name="Lucy Goudswaard" userId="5eef5b80-c5b1-45eb-b597-96e6aba64b80" providerId="ADAL" clId="{C6DA863D-F882-E540-92C5-4B7DEAC8F205}" dt="2024-11-12T15:49:51.092" v="2200" actId="1076"/>
          <ac:spMkLst>
            <pc:docMk/>
            <pc:sldMk cId="1850365861" sldId="314"/>
            <ac:spMk id="2" creationId="{0E655A4F-A285-55F5-EA66-BAD254ADE5A3}"/>
          </ac:spMkLst>
        </pc:spChg>
        <pc:spChg chg="mod">
          <ac:chgData name="Lucy Goudswaard" userId="5eef5b80-c5b1-45eb-b597-96e6aba64b80" providerId="ADAL" clId="{C6DA863D-F882-E540-92C5-4B7DEAC8F205}" dt="2024-11-12T13:45:21.443" v="1491" actId="20577"/>
          <ac:spMkLst>
            <pc:docMk/>
            <pc:sldMk cId="1850365861" sldId="314"/>
            <ac:spMk id="3" creationId="{6960BD42-940D-DE72-6CA3-7B791165AFD7}"/>
          </ac:spMkLst>
        </pc:spChg>
      </pc:sldChg>
      <pc:sldChg chg="addSp delSp modSp add mod ord">
        <pc:chgData name="Lucy Goudswaard" userId="5eef5b80-c5b1-45eb-b597-96e6aba64b80" providerId="ADAL" clId="{C6DA863D-F882-E540-92C5-4B7DEAC8F205}" dt="2024-11-13T11:37:35.620" v="2284" actId="1076"/>
        <pc:sldMkLst>
          <pc:docMk/>
          <pc:sldMk cId="3295324429" sldId="315"/>
        </pc:sldMkLst>
        <pc:spChg chg="mod">
          <ac:chgData name="Lucy Goudswaard" userId="5eef5b80-c5b1-45eb-b597-96e6aba64b80" providerId="ADAL" clId="{C6DA863D-F882-E540-92C5-4B7DEAC8F205}" dt="2024-11-11T10:31:13.541" v="1364" actId="1076"/>
          <ac:spMkLst>
            <pc:docMk/>
            <pc:sldMk cId="3295324429" sldId="315"/>
            <ac:spMk id="17" creationId="{9B4226A4-FB15-8142-6D1D-A080167E4BF9}"/>
          </ac:spMkLst>
        </pc:spChg>
        <pc:spChg chg="mod">
          <ac:chgData name="Lucy Goudswaard" userId="5eef5b80-c5b1-45eb-b597-96e6aba64b80" providerId="ADAL" clId="{C6DA863D-F882-E540-92C5-4B7DEAC8F205}" dt="2024-11-13T10:00:50.021" v="2269" actId="20577"/>
          <ac:spMkLst>
            <pc:docMk/>
            <pc:sldMk cId="3295324429" sldId="315"/>
            <ac:spMk id="18" creationId="{A0D92DAE-D7E9-0D44-7507-E565E8A3468D}"/>
          </ac:spMkLst>
        </pc:spChg>
        <pc:spChg chg="mod">
          <ac:chgData name="Lucy Goudswaard" userId="5eef5b80-c5b1-45eb-b597-96e6aba64b80" providerId="ADAL" clId="{C6DA863D-F882-E540-92C5-4B7DEAC8F205}" dt="2024-10-30T14:03:25.056" v="1184" actId="20577"/>
          <ac:spMkLst>
            <pc:docMk/>
            <pc:sldMk cId="3295324429" sldId="315"/>
            <ac:spMk id="20" creationId="{84AE2CE7-202B-D5D9-2E5B-E54C5D0E4804}"/>
          </ac:spMkLst>
        </pc:spChg>
        <pc:spChg chg="mod">
          <ac:chgData name="Lucy Goudswaard" userId="5eef5b80-c5b1-45eb-b597-96e6aba64b80" providerId="ADAL" clId="{C6DA863D-F882-E540-92C5-4B7DEAC8F205}" dt="2024-11-11T10:31:21.750" v="1406" actId="1035"/>
          <ac:spMkLst>
            <pc:docMk/>
            <pc:sldMk cId="3295324429" sldId="315"/>
            <ac:spMk id="44" creationId="{D9FC4F34-A6C9-17CA-166A-13D92338F455}"/>
          </ac:spMkLst>
        </pc:spChg>
        <pc:grpChg chg="mod">
          <ac:chgData name="Lucy Goudswaard" userId="5eef5b80-c5b1-45eb-b597-96e6aba64b80" providerId="ADAL" clId="{C6DA863D-F882-E540-92C5-4B7DEAC8F205}" dt="2024-11-11T10:31:21.750" v="1406" actId="1035"/>
          <ac:grpSpMkLst>
            <pc:docMk/>
            <pc:sldMk cId="3295324429" sldId="315"/>
            <ac:grpSpMk id="41" creationId="{B27FA0FC-AE73-3DE4-10BB-D7EC89943C7E}"/>
          </ac:grpSpMkLst>
        </pc:grpChg>
        <pc:picChg chg="add mod">
          <ac:chgData name="Lucy Goudswaard" userId="5eef5b80-c5b1-45eb-b597-96e6aba64b80" providerId="ADAL" clId="{C6DA863D-F882-E540-92C5-4B7DEAC8F205}" dt="2024-10-30T12:03:51.586" v="662" actId="1076"/>
          <ac:picMkLst>
            <pc:docMk/>
            <pc:sldMk cId="3295324429" sldId="315"/>
            <ac:picMk id="3" creationId="{D22F919F-6E8A-1747-7B48-D3F7EE3E7061}"/>
          </ac:picMkLst>
        </pc:picChg>
        <pc:picChg chg="add mod modCrop">
          <ac:chgData name="Lucy Goudswaard" userId="5eef5b80-c5b1-45eb-b597-96e6aba64b80" providerId="ADAL" clId="{C6DA863D-F882-E540-92C5-4B7DEAC8F205}" dt="2024-11-13T11:37:35.620" v="2284" actId="1076"/>
          <ac:picMkLst>
            <pc:docMk/>
            <pc:sldMk cId="3295324429" sldId="315"/>
            <ac:picMk id="4" creationId="{7DDDC4CD-FD40-C2A0-B9F8-A66BAAE5647E}"/>
          </ac:picMkLst>
        </pc:picChg>
        <pc:picChg chg="add mod">
          <ac:chgData name="Lucy Goudswaard" userId="5eef5b80-c5b1-45eb-b597-96e6aba64b80" providerId="ADAL" clId="{C6DA863D-F882-E540-92C5-4B7DEAC8F205}" dt="2024-11-11T10:31:46.126" v="1415" actId="1035"/>
          <ac:picMkLst>
            <pc:docMk/>
            <pc:sldMk cId="3295324429" sldId="315"/>
            <ac:picMk id="5" creationId="{823BB634-5EAD-0F97-0B97-4935B2880D4A}"/>
          </ac:picMkLst>
        </pc:picChg>
        <pc:picChg chg="mod">
          <ac:chgData name="Lucy Goudswaard" userId="5eef5b80-c5b1-45eb-b597-96e6aba64b80" providerId="ADAL" clId="{C6DA863D-F882-E540-92C5-4B7DEAC8F205}" dt="2024-11-11T10:31:56.726" v="1449" actId="1036"/>
          <ac:picMkLst>
            <pc:docMk/>
            <pc:sldMk cId="3295324429" sldId="315"/>
            <ac:picMk id="19" creationId="{ED4066AD-0D0A-F4CD-6EDA-CB5BD1BD447E}"/>
          </ac:picMkLst>
        </pc:picChg>
        <pc:picChg chg="mod">
          <ac:chgData name="Lucy Goudswaard" userId="5eef5b80-c5b1-45eb-b597-96e6aba64b80" providerId="ADAL" clId="{C6DA863D-F882-E540-92C5-4B7DEAC8F205}" dt="2024-11-11T10:31:56.726" v="1449" actId="1036"/>
          <ac:picMkLst>
            <pc:docMk/>
            <pc:sldMk cId="3295324429" sldId="315"/>
            <ac:picMk id="21" creationId="{52A02F56-4CF1-6D32-7C81-FFDAB015BFEB}"/>
          </ac:picMkLst>
        </pc:picChg>
        <pc:picChg chg="mod">
          <ac:chgData name="Lucy Goudswaard" userId="5eef5b80-c5b1-45eb-b597-96e6aba64b80" providerId="ADAL" clId="{C6DA863D-F882-E540-92C5-4B7DEAC8F205}" dt="2024-11-11T10:31:56.726" v="1449" actId="1036"/>
          <ac:picMkLst>
            <pc:docMk/>
            <pc:sldMk cId="3295324429" sldId="315"/>
            <ac:picMk id="24" creationId="{33FE4FCC-58CC-CF22-D339-94417D97BD8E}"/>
          </ac:picMkLst>
        </pc:picChg>
      </pc:sldChg>
      <pc:sldChg chg="modSp new mod modAnim">
        <pc:chgData name="Lucy Goudswaard" userId="5eef5b80-c5b1-45eb-b597-96e6aba64b80" providerId="ADAL" clId="{C6DA863D-F882-E540-92C5-4B7DEAC8F205}" dt="2024-11-13T09:50:30.567" v="2260"/>
        <pc:sldMkLst>
          <pc:docMk/>
          <pc:sldMk cId="2470180909" sldId="316"/>
        </pc:sldMkLst>
        <pc:spChg chg="mod">
          <ac:chgData name="Lucy Goudswaard" userId="5eef5b80-c5b1-45eb-b597-96e6aba64b80" providerId="ADAL" clId="{C6DA863D-F882-E540-92C5-4B7DEAC8F205}" dt="2024-10-30T11:55:50.423" v="302" actId="20577"/>
          <ac:spMkLst>
            <pc:docMk/>
            <pc:sldMk cId="2470180909" sldId="316"/>
            <ac:spMk id="2" creationId="{60C1780A-642C-5659-3FDF-6EC93793884A}"/>
          </ac:spMkLst>
        </pc:spChg>
        <pc:spChg chg="mod">
          <ac:chgData name="Lucy Goudswaard" userId="5eef5b80-c5b1-45eb-b597-96e6aba64b80" providerId="ADAL" clId="{C6DA863D-F882-E540-92C5-4B7DEAC8F205}" dt="2024-11-11T10:32:25.500" v="1450" actId="20577"/>
          <ac:spMkLst>
            <pc:docMk/>
            <pc:sldMk cId="2470180909" sldId="316"/>
            <ac:spMk id="3" creationId="{BA9A5A1B-F237-42A3-9A6F-50FA7E80ECDD}"/>
          </ac:spMkLst>
        </pc:spChg>
      </pc:sldChg>
      <pc:sldChg chg="modSp new del mod">
        <pc:chgData name="Lucy Goudswaard" userId="5eef5b80-c5b1-45eb-b597-96e6aba64b80" providerId="ADAL" clId="{C6DA863D-F882-E540-92C5-4B7DEAC8F205}" dt="2024-10-30T11:53:23.325" v="159" actId="2696"/>
        <pc:sldMkLst>
          <pc:docMk/>
          <pc:sldMk cId="2865362637" sldId="316"/>
        </pc:sldMkLst>
      </pc:sldChg>
      <pc:sldChg chg="add del">
        <pc:chgData name="Lucy Goudswaard" userId="5eef5b80-c5b1-45eb-b597-96e6aba64b80" providerId="ADAL" clId="{C6DA863D-F882-E540-92C5-4B7DEAC8F205}" dt="2024-10-30T11:53:10.956" v="157"/>
        <pc:sldMkLst>
          <pc:docMk/>
          <pc:sldMk cId="1682473570" sldId="317"/>
        </pc:sldMkLst>
      </pc:sldChg>
      <pc:sldChg chg="addSp modSp add mod modTransition">
        <pc:chgData name="Lucy Goudswaard" userId="5eef5b80-c5b1-45eb-b597-96e6aba64b80" providerId="ADAL" clId="{C6DA863D-F882-E540-92C5-4B7DEAC8F205}" dt="2024-11-13T10:01:24.448" v="2282" actId="20577"/>
        <pc:sldMkLst>
          <pc:docMk/>
          <pc:sldMk cId="2394441062" sldId="317"/>
        </pc:sldMkLst>
        <pc:spChg chg="add mod">
          <ac:chgData name="Lucy Goudswaard" userId="5eef5b80-c5b1-45eb-b597-96e6aba64b80" providerId="ADAL" clId="{C6DA863D-F882-E540-92C5-4B7DEAC8F205}" dt="2024-11-13T10:01:24.448" v="2282" actId="20577"/>
          <ac:spMkLst>
            <pc:docMk/>
            <pc:sldMk cId="2394441062" sldId="317"/>
            <ac:spMk id="2" creationId="{8BA8AA37-5280-07BA-F4EF-502E52A2BA8B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18" creationId="{D51060B3-199F-FE1C-07C3-D6096965B2B3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19" creationId="{B736BA97-3905-BC0B-74A3-7EDDFC594BA2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0" creationId="{52B4B9EC-7486-4CB5-FD11-522114FBAE2F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1" creationId="{CB064613-92ED-0170-3778-A46F44838690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2" creationId="{D0533CE2-4D99-CE67-C1D1-DADAD5C4F3E7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3" creationId="{AD3F17CE-7810-0815-C303-8C4EA7114E1E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4" creationId="{5309E31A-2FB0-98B7-D162-35C9ACAA70F0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5" creationId="{B8CC932D-6318-8D4F-3722-B7BEAACB9A63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6" creationId="{0F927290-09D4-BC6D-39DA-6C5A80395A62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7" creationId="{73E41BB0-2ADB-A853-A84C-5729E445D7B3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8" creationId="{2B12A219-950B-279F-896D-3B25ABB9FC19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29" creationId="{40A2A47E-4741-F570-A434-4E49534005FC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30" creationId="{7052F517-8E9D-24D2-A63E-6FF26530C0E5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31" creationId="{AEE6A7D2-1DD8-7EB1-E8AE-C304144E8842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32" creationId="{10E60917-DFA3-4888-A794-55A7DC3D8CC8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33" creationId="{EA29F6F2-A78A-BC89-3644-77E28991EB0C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50" creationId="{2C78DB44-B0D7-97B2-A91C-705A4A7815C9}"/>
          </ac:spMkLst>
        </pc:spChg>
        <pc:spChg chg="mod">
          <ac:chgData name="Lucy Goudswaard" userId="5eef5b80-c5b1-45eb-b597-96e6aba64b80" providerId="ADAL" clId="{C6DA863D-F882-E540-92C5-4B7DEAC8F205}" dt="2024-10-30T12:06:51.288" v="775" actId="1076"/>
          <ac:spMkLst>
            <pc:docMk/>
            <pc:sldMk cId="2394441062" sldId="317"/>
            <ac:spMk id="51" creationId="{9A33C42B-97A1-1E79-FB3E-84ABF21AE427}"/>
          </ac:spMkLst>
        </pc:sp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34" creationId="{688C8F6E-E724-4428-F220-7AF9D468D155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35" creationId="{79744FAC-9EFE-B455-D024-FB8A59491312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36" creationId="{DBF31849-FCB6-E5CA-A997-E867539DED03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37" creationId="{62D7E897-E220-DF45-5559-6AA2D03B7840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38" creationId="{ACEC67BA-978B-2E47-C7D9-AE70C97E78C6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39" creationId="{75F06B45-5D89-6A9B-26A5-6524BEB000B6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0" creationId="{8CC1AAB9-5A74-D750-5157-210FD5BC695A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1" creationId="{6DEF25C3-8033-5B22-F18D-9ACFC68A23CD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2" creationId="{1E1680BB-5874-7F3E-5F62-E3324F6F346F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3" creationId="{CC864620-6558-5752-B7FB-58E02A347423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4" creationId="{B349F9A6-5221-0BCA-15FE-EDB39C13A255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5" creationId="{93EAAD6C-DF50-6355-F54D-5353868B1F0A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6" creationId="{B1BCF064-6476-D689-920C-36DD21A5A85E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7" creationId="{FE91EA75-02EF-0F88-5279-4D6F7E4AB723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8" creationId="{204F6660-BD46-962F-89FA-1AD8469EF3E2}"/>
          </ac:cxnSpMkLst>
        </pc:cxnChg>
        <pc:cxnChg chg="mod">
          <ac:chgData name="Lucy Goudswaard" userId="5eef5b80-c5b1-45eb-b597-96e6aba64b80" providerId="ADAL" clId="{C6DA863D-F882-E540-92C5-4B7DEAC8F205}" dt="2024-10-30T12:06:51.288" v="775" actId="1076"/>
          <ac:cxnSpMkLst>
            <pc:docMk/>
            <pc:sldMk cId="2394441062" sldId="317"/>
            <ac:cxnSpMk id="49" creationId="{5DFB15A8-CB76-AC24-B277-FA0A80524EF8}"/>
          </ac:cxnSpMkLst>
        </pc:cxnChg>
      </pc:sldChg>
      <pc:sldChg chg="modSp new del mod">
        <pc:chgData name="Lucy Goudswaard" userId="5eef5b80-c5b1-45eb-b597-96e6aba64b80" providerId="ADAL" clId="{C6DA863D-F882-E540-92C5-4B7DEAC8F205}" dt="2024-10-30T14:10:17.552" v="1198" actId="2696"/>
        <pc:sldMkLst>
          <pc:docMk/>
          <pc:sldMk cId="288399121" sldId="318"/>
        </pc:sldMkLst>
      </pc:sldChg>
      <pc:sldChg chg="modSp add del mod">
        <pc:chgData name="Lucy Goudswaard" userId="5eef5b80-c5b1-45eb-b597-96e6aba64b80" providerId="ADAL" clId="{C6DA863D-F882-E540-92C5-4B7DEAC8F205}" dt="2024-10-30T11:53:10.956" v="157"/>
        <pc:sldMkLst>
          <pc:docMk/>
          <pc:sldMk cId="3431160163" sldId="318"/>
        </pc:sldMkLst>
      </pc:sldChg>
      <pc:sldChg chg="addSp delSp modSp new mod">
        <pc:chgData name="Lucy Goudswaard" userId="5eef5b80-c5b1-45eb-b597-96e6aba64b80" providerId="ADAL" clId="{C6DA863D-F882-E540-92C5-4B7DEAC8F205}" dt="2024-11-13T09:49:34.824" v="2259" actId="20577"/>
        <pc:sldMkLst>
          <pc:docMk/>
          <pc:sldMk cId="932503610" sldId="319"/>
        </pc:sldMkLst>
        <pc:spChg chg="add mod">
          <ac:chgData name="Lucy Goudswaard" userId="5eef5b80-c5b1-45eb-b597-96e6aba64b80" providerId="ADAL" clId="{C6DA863D-F882-E540-92C5-4B7DEAC8F205}" dt="2024-11-13T09:40:57.970" v="2255" actId="1076"/>
          <ac:spMkLst>
            <pc:docMk/>
            <pc:sldMk cId="932503610" sldId="319"/>
            <ac:spMk id="2" creationId="{110E043A-FB15-41D0-C5B3-597672CF0EB1}"/>
          </ac:spMkLst>
        </pc:spChg>
        <pc:graphicFrameChg chg="add mod modGraphic">
          <ac:chgData name="Lucy Goudswaard" userId="5eef5b80-c5b1-45eb-b597-96e6aba64b80" providerId="ADAL" clId="{C6DA863D-F882-E540-92C5-4B7DEAC8F205}" dt="2024-11-13T09:49:34.824" v="2259" actId="20577"/>
          <ac:graphicFrameMkLst>
            <pc:docMk/>
            <pc:sldMk cId="932503610" sldId="319"/>
            <ac:graphicFrameMk id="4" creationId="{8CD0D0BC-33CA-9DE4-D2AB-BFC891CA2EB9}"/>
          </ac:graphicFrameMkLst>
        </pc:graphicFrameChg>
      </pc:sldChg>
      <pc:sldChg chg="modSp add del mod">
        <pc:chgData name="Lucy Goudswaard" userId="5eef5b80-c5b1-45eb-b597-96e6aba64b80" providerId="ADAL" clId="{C6DA863D-F882-E540-92C5-4B7DEAC8F205}" dt="2024-10-30T11:53:10.956" v="157"/>
        <pc:sldMkLst>
          <pc:docMk/>
          <pc:sldMk cId="1042768745" sldId="319"/>
        </pc:sldMkLst>
      </pc:sldChg>
      <pc:sldChg chg="addSp delSp modSp add del mod">
        <pc:chgData name="Lucy Goudswaard" userId="5eef5b80-c5b1-45eb-b597-96e6aba64b80" providerId="ADAL" clId="{C6DA863D-F882-E540-92C5-4B7DEAC8F205}" dt="2024-11-12T15:27:14.549" v="2003" actId="2696"/>
        <pc:sldMkLst>
          <pc:docMk/>
          <pc:sldMk cId="149685975" sldId="320"/>
        </pc:sldMkLst>
        <pc:spChg chg="mod">
          <ac:chgData name="Lucy Goudswaard" userId="5eef5b80-c5b1-45eb-b597-96e6aba64b80" providerId="ADAL" clId="{C6DA863D-F882-E540-92C5-4B7DEAC8F205}" dt="2024-11-12T13:59:08.943" v="1600" actId="1035"/>
          <ac:spMkLst>
            <pc:docMk/>
            <pc:sldMk cId="149685975" sldId="320"/>
            <ac:spMk id="19" creationId="{C27D85D3-0BCB-1E1C-B3E0-1428A8FAB11C}"/>
          </ac:spMkLst>
        </pc:spChg>
        <pc:spChg chg="add del">
          <ac:chgData name="Lucy Goudswaard" userId="5eef5b80-c5b1-45eb-b597-96e6aba64b80" providerId="ADAL" clId="{C6DA863D-F882-E540-92C5-4B7DEAC8F205}" dt="2024-11-12T15:25:26.367" v="1985" actId="22"/>
          <ac:spMkLst>
            <pc:docMk/>
            <pc:sldMk cId="149685975" sldId="320"/>
            <ac:spMk id="27" creationId="{88BF5FD7-64C8-D9CF-ECF0-865A6AFEC96D}"/>
          </ac:spMkLst>
        </pc:spChg>
        <pc:cxnChg chg="mod">
          <ac:chgData name="Lucy Goudswaard" userId="5eef5b80-c5b1-45eb-b597-96e6aba64b80" providerId="ADAL" clId="{C6DA863D-F882-E540-92C5-4B7DEAC8F205}" dt="2024-11-12T13:59:08.943" v="1600" actId="1035"/>
          <ac:cxnSpMkLst>
            <pc:docMk/>
            <pc:sldMk cId="149685975" sldId="320"/>
            <ac:cxnSpMk id="21" creationId="{D3B14B14-F125-4797-B923-393E0BF50DFA}"/>
          </ac:cxnSpMkLst>
        </pc:cxnChg>
      </pc:sldChg>
      <pc:sldChg chg="add del">
        <pc:chgData name="Lucy Goudswaard" userId="5eef5b80-c5b1-45eb-b597-96e6aba64b80" providerId="ADAL" clId="{C6DA863D-F882-E540-92C5-4B7DEAC8F205}" dt="2024-10-30T11:53:10.956" v="157"/>
        <pc:sldMkLst>
          <pc:docMk/>
          <pc:sldMk cId="302717039" sldId="320"/>
        </pc:sldMkLst>
      </pc:sldChg>
      <pc:sldChg chg="modSp add del mod">
        <pc:chgData name="Lucy Goudswaard" userId="5eef5b80-c5b1-45eb-b597-96e6aba64b80" providerId="ADAL" clId="{C6DA863D-F882-E540-92C5-4B7DEAC8F205}" dt="2024-10-30T11:53:10.956" v="157"/>
        <pc:sldMkLst>
          <pc:docMk/>
          <pc:sldMk cId="2896313525" sldId="321"/>
        </pc:sldMkLst>
      </pc:sldChg>
      <pc:sldChg chg="addSp delSp modSp add mod delAnim modAnim modNotesTx">
        <pc:chgData name="Lucy Goudswaard" userId="5eef5b80-c5b1-45eb-b597-96e6aba64b80" providerId="ADAL" clId="{C6DA863D-F882-E540-92C5-4B7DEAC8F205}" dt="2024-11-13T11:38:58.887" v="2286" actId="20577"/>
        <pc:sldMkLst>
          <pc:docMk/>
          <pc:sldMk cId="2992517172" sldId="321"/>
        </pc:sldMkLst>
        <pc:spChg chg="add del mod">
          <ac:chgData name="Lucy Goudswaard" userId="5eef5b80-c5b1-45eb-b597-96e6aba64b80" providerId="ADAL" clId="{C6DA863D-F882-E540-92C5-4B7DEAC8F205}" dt="2024-11-12T15:05:14.365" v="1856" actId="478"/>
          <ac:spMkLst>
            <pc:docMk/>
            <pc:sldMk cId="2992517172" sldId="321"/>
            <ac:spMk id="3" creationId="{522BE6EC-B356-2663-004E-17B2F102E693}"/>
          </ac:spMkLst>
        </pc:spChg>
        <pc:spChg chg="del">
          <ac:chgData name="Lucy Goudswaard" userId="5eef5b80-c5b1-45eb-b597-96e6aba64b80" providerId="ADAL" clId="{C6DA863D-F882-E540-92C5-4B7DEAC8F205}" dt="2024-11-12T15:01:51.313" v="1827" actId="478"/>
          <ac:spMkLst>
            <pc:docMk/>
            <pc:sldMk cId="2992517172" sldId="321"/>
            <ac:spMk id="4" creationId="{4543892F-A5E8-62E6-AC1A-56FBEB1A27E7}"/>
          </ac:spMkLst>
        </pc:spChg>
        <pc:spChg chg="del">
          <ac:chgData name="Lucy Goudswaard" userId="5eef5b80-c5b1-45eb-b597-96e6aba64b80" providerId="ADAL" clId="{C6DA863D-F882-E540-92C5-4B7DEAC8F205}" dt="2024-11-12T14:55:17.132" v="1808" actId="478"/>
          <ac:spMkLst>
            <pc:docMk/>
            <pc:sldMk cId="2992517172" sldId="321"/>
            <ac:spMk id="9" creationId="{41C0C1E8-465A-2141-9F9A-2FB017C24099}"/>
          </ac:spMkLst>
        </pc:spChg>
        <pc:spChg chg="del mod">
          <ac:chgData name="Lucy Goudswaard" userId="5eef5b80-c5b1-45eb-b597-96e6aba64b80" providerId="ADAL" clId="{C6DA863D-F882-E540-92C5-4B7DEAC8F205}" dt="2024-11-12T15:01:49.928" v="1826" actId="478"/>
          <ac:spMkLst>
            <pc:docMk/>
            <pc:sldMk cId="2992517172" sldId="321"/>
            <ac:spMk id="18" creationId="{482B7C13-8CC6-C419-0B70-227666EA6856}"/>
          </ac:spMkLst>
        </pc:spChg>
        <pc:spChg chg="del mod">
          <ac:chgData name="Lucy Goudswaard" userId="5eef5b80-c5b1-45eb-b597-96e6aba64b80" providerId="ADAL" clId="{C6DA863D-F882-E540-92C5-4B7DEAC8F205}" dt="2024-11-12T14:54:21.183" v="1801" actId="478"/>
          <ac:spMkLst>
            <pc:docMk/>
            <pc:sldMk cId="2992517172" sldId="321"/>
            <ac:spMk id="19" creationId="{F1144D49-A05E-8CD8-56F5-52D3E78382B7}"/>
          </ac:spMkLst>
        </pc:spChg>
        <pc:spChg chg="del">
          <ac:chgData name="Lucy Goudswaard" userId="5eef5b80-c5b1-45eb-b597-96e6aba64b80" providerId="ADAL" clId="{C6DA863D-F882-E540-92C5-4B7DEAC8F205}" dt="2024-11-12T14:54:24.752" v="1804" actId="478"/>
          <ac:spMkLst>
            <pc:docMk/>
            <pc:sldMk cId="2992517172" sldId="321"/>
            <ac:spMk id="20" creationId="{83505257-B7F6-BCD7-1AF5-6B505A24FB3E}"/>
          </ac:spMkLst>
        </pc:spChg>
        <pc:spChg chg="del">
          <ac:chgData name="Lucy Goudswaard" userId="5eef5b80-c5b1-45eb-b597-96e6aba64b80" providerId="ADAL" clId="{C6DA863D-F882-E540-92C5-4B7DEAC8F205}" dt="2024-11-12T14:55:15.330" v="1807" actId="478"/>
          <ac:spMkLst>
            <pc:docMk/>
            <pc:sldMk cId="2992517172" sldId="321"/>
            <ac:spMk id="22" creationId="{9874B416-FFAF-C210-5178-474F69369B08}"/>
          </ac:spMkLst>
        </pc:spChg>
        <pc:spChg chg="del">
          <ac:chgData name="Lucy Goudswaard" userId="5eef5b80-c5b1-45eb-b597-96e6aba64b80" providerId="ADAL" clId="{C6DA863D-F882-E540-92C5-4B7DEAC8F205}" dt="2024-11-12T14:54:26.633" v="1805" actId="478"/>
          <ac:spMkLst>
            <pc:docMk/>
            <pc:sldMk cId="2992517172" sldId="321"/>
            <ac:spMk id="28" creationId="{C0C59D43-64BC-D94F-8BD8-2C5E55E8800F}"/>
          </ac:spMkLst>
        </pc:spChg>
        <pc:spChg chg="del">
          <ac:chgData name="Lucy Goudswaard" userId="5eef5b80-c5b1-45eb-b597-96e6aba64b80" providerId="ADAL" clId="{C6DA863D-F882-E540-92C5-4B7DEAC8F205}" dt="2024-11-12T14:55:12.412" v="1806" actId="478"/>
          <ac:spMkLst>
            <pc:docMk/>
            <pc:sldMk cId="2992517172" sldId="321"/>
            <ac:spMk id="29" creationId="{04D8E6C3-33D6-8BBE-95F4-B9361979789B}"/>
          </ac:spMkLst>
        </pc:spChg>
        <pc:spChg chg="add mod">
          <ac:chgData name="Lucy Goudswaard" userId="5eef5b80-c5b1-45eb-b597-96e6aba64b80" providerId="ADAL" clId="{C6DA863D-F882-E540-92C5-4B7DEAC8F205}" dt="2024-11-12T15:39:27.961" v="2187" actId="20577"/>
          <ac:spMkLst>
            <pc:docMk/>
            <pc:sldMk cId="2992517172" sldId="321"/>
            <ac:spMk id="36" creationId="{8399C404-800A-65DA-6ABD-AA61351FC1A6}"/>
          </ac:spMkLst>
        </pc:spChg>
        <pc:spChg chg="add mod">
          <ac:chgData name="Lucy Goudswaard" userId="5eef5b80-c5b1-45eb-b597-96e6aba64b80" providerId="ADAL" clId="{C6DA863D-F882-E540-92C5-4B7DEAC8F205}" dt="2024-11-12T15:20:53.939" v="1969" actId="1076"/>
          <ac:spMkLst>
            <pc:docMk/>
            <pc:sldMk cId="2992517172" sldId="321"/>
            <ac:spMk id="39" creationId="{F79C0942-9463-4E13-DD39-0159DD860358}"/>
          </ac:spMkLst>
        </pc:spChg>
        <pc:grpChg chg="del">
          <ac:chgData name="Lucy Goudswaard" userId="5eef5b80-c5b1-45eb-b597-96e6aba64b80" providerId="ADAL" clId="{C6DA863D-F882-E540-92C5-4B7DEAC8F205}" dt="2024-11-12T14:54:23.275" v="1803" actId="478"/>
          <ac:grpSpMkLst>
            <pc:docMk/>
            <pc:sldMk cId="2992517172" sldId="321"/>
            <ac:grpSpMk id="14" creationId="{EF4D8415-391A-615B-B53B-5F54C764C288}"/>
          </ac:grpSpMkLst>
        </pc:grpChg>
        <pc:picChg chg="add mod">
          <ac:chgData name="Lucy Goudswaard" userId="5eef5b80-c5b1-45eb-b597-96e6aba64b80" providerId="ADAL" clId="{C6DA863D-F882-E540-92C5-4B7DEAC8F205}" dt="2024-11-12T15:18:06.760" v="1893" actId="1076"/>
          <ac:picMkLst>
            <pc:docMk/>
            <pc:sldMk cId="2992517172" sldId="321"/>
            <ac:picMk id="33" creationId="{65901A54-BB27-BCC7-C42D-8FE97F3A7E55}"/>
          </ac:picMkLst>
        </pc:picChg>
        <pc:picChg chg="add mod">
          <ac:chgData name="Lucy Goudswaard" userId="5eef5b80-c5b1-45eb-b597-96e6aba64b80" providerId="ADAL" clId="{C6DA863D-F882-E540-92C5-4B7DEAC8F205}" dt="2024-11-12T15:19:40.405" v="1927" actId="1076"/>
          <ac:picMkLst>
            <pc:docMk/>
            <pc:sldMk cId="2992517172" sldId="321"/>
            <ac:picMk id="35" creationId="{F0C1700D-FE1E-6B9C-6B85-0EE5DA2A88A8}"/>
          </ac:picMkLst>
        </pc:picChg>
        <pc:cxnChg chg="del">
          <ac:chgData name="Lucy Goudswaard" userId="5eef5b80-c5b1-45eb-b597-96e6aba64b80" providerId="ADAL" clId="{C6DA863D-F882-E540-92C5-4B7DEAC8F205}" dt="2024-11-12T15:01:43.303" v="1822" actId="478"/>
          <ac:cxnSpMkLst>
            <pc:docMk/>
            <pc:sldMk cId="2992517172" sldId="321"/>
            <ac:cxnSpMk id="10" creationId="{D2879075-0C26-7A0C-FE86-F776BB0A3D78}"/>
          </ac:cxnSpMkLst>
        </pc:cxnChg>
        <pc:cxnChg chg="del">
          <ac:chgData name="Lucy Goudswaard" userId="5eef5b80-c5b1-45eb-b597-96e6aba64b80" providerId="ADAL" clId="{C6DA863D-F882-E540-92C5-4B7DEAC8F205}" dt="2024-11-12T15:01:42.603" v="1821" actId="478"/>
          <ac:cxnSpMkLst>
            <pc:docMk/>
            <pc:sldMk cId="2992517172" sldId="321"/>
            <ac:cxnSpMk id="11" creationId="{0FDFB3EE-EA67-CCA4-C7A8-F29783BBAA4A}"/>
          </ac:cxnSpMkLst>
        </pc:cxnChg>
        <pc:cxnChg chg="del">
          <ac:chgData name="Lucy Goudswaard" userId="5eef5b80-c5b1-45eb-b597-96e6aba64b80" providerId="ADAL" clId="{C6DA863D-F882-E540-92C5-4B7DEAC8F205}" dt="2024-11-12T15:01:45.817" v="1823" actId="478"/>
          <ac:cxnSpMkLst>
            <pc:docMk/>
            <pc:sldMk cId="2992517172" sldId="321"/>
            <ac:cxnSpMk id="13" creationId="{08DB9652-4AA6-674B-CB5C-A8FB6ACC1427}"/>
          </ac:cxnSpMkLst>
        </pc:cxnChg>
        <pc:cxnChg chg="del mod">
          <ac:chgData name="Lucy Goudswaard" userId="5eef5b80-c5b1-45eb-b597-96e6aba64b80" providerId="ADAL" clId="{C6DA863D-F882-E540-92C5-4B7DEAC8F205}" dt="2024-11-12T14:54:22.331" v="1802" actId="478"/>
          <ac:cxnSpMkLst>
            <pc:docMk/>
            <pc:sldMk cId="2992517172" sldId="321"/>
            <ac:cxnSpMk id="21" creationId="{604DB884-149A-0B91-D8B7-CD0620F63950}"/>
          </ac:cxnSpMkLst>
        </pc:cxnChg>
        <pc:cxnChg chg="add mod">
          <ac:chgData name="Lucy Goudswaard" userId="5eef5b80-c5b1-45eb-b597-96e6aba64b80" providerId="ADAL" clId="{C6DA863D-F882-E540-92C5-4B7DEAC8F205}" dt="2024-11-12T15:19:43.644" v="1928" actId="14100"/>
          <ac:cxnSpMkLst>
            <pc:docMk/>
            <pc:sldMk cId="2992517172" sldId="321"/>
            <ac:cxnSpMk id="27" creationId="{8C08B4DF-6F71-7CEB-B37A-091CB54A2B4F}"/>
          </ac:cxnSpMkLst>
        </pc:cxnChg>
        <pc:cxnChg chg="add mod">
          <ac:chgData name="Lucy Goudswaard" userId="5eef5b80-c5b1-45eb-b597-96e6aba64b80" providerId="ADAL" clId="{C6DA863D-F882-E540-92C5-4B7DEAC8F205}" dt="2024-11-12T15:19:48.077" v="1929" actId="14100"/>
          <ac:cxnSpMkLst>
            <pc:docMk/>
            <pc:sldMk cId="2992517172" sldId="321"/>
            <ac:cxnSpMk id="30" creationId="{B9EA233B-853B-8484-8BFC-D1C1A0434008}"/>
          </ac:cxnSpMkLst>
        </pc:cxnChg>
      </pc:sldChg>
      <pc:sldChg chg="add del">
        <pc:chgData name="Lucy Goudswaard" userId="5eef5b80-c5b1-45eb-b597-96e6aba64b80" providerId="ADAL" clId="{C6DA863D-F882-E540-92C5-4B7DEAC8F205}" dt="2024-11-12T14:04:52.244" v="1800" actId="2696"/>
        <pc:sldMkLst>
          <pc:docMk/>
          <pc:sldMk cId="105472307" sldId="322"/>
        </pc:sldMkLst>
      </pc:sldChg>
      <pc:sldChg chg="delSp add mod modAnim modNotesTx">
        <pc:chgData name="Lucy Goudswaard" userId="5eef5b80-c5b1-45eb-b597-96e6aba64b80" providerId="ADAL" clId="{C6DA863D-F882-E540-92C5-4B7DEAC8F205}" dt="2024-11-13T11:39:01.440" v="2287" actId="20577"/>
        <pc:sldMkLst>
          <pc:docMk/>
          <pc:sldMk cId="1564997514" sldId="322"/>
        </pc:sldMkLst>
        <pc:spChg chg="del">
          <ac:chgData name="Lucy Goudswaard" userId="5eef5b80-c5b1-45eb-b597-96e6aba64b80" providerId="ADAL" clId="{C6DA863D-F882-E540-92C5-4B7DEAC8F205}" dt="2024-11-12T15:27:27.396" v="2004" actId="478"/>
          <ac:spMkLst>
            <pc:docMk/>
            <pc:sldMk cId="1564997514" sldId="322"/>
            <ac:spMk id="22" creationId="{33E386C3-7A96-84DD-1B27-D816ACEF28AF}"/>
          </ac:spMkLst>
        </pc:spChg>
      </pc:sldChg>
      <pc:sldChg chg="modSp add del mod">
        <pc:chgData name="Lucy Goudswaard" userId="5eef5b80-c5b1-45eb-b597-96e6aba64b80" providerId="ADAL" clId="{C6DA863D-F882-E540-92C5-4B7DEAC8F205}" dt="2024-10-30T11:53:10.956" v="157"/>
        <pc:sldMkLst>
          <pc:docMk/>
          <pc:sldMk cId="4050594416" sldId="322"/>
        </pc:sldMkLst>
      </pc:sldChg>
      <pc:sldChg chg="modSp add del mod">
        <pc:chgData name="Lucy Goudswaard" userId="5eef5b80-c5b1-45eb-b597-96e6aba64b80" providerId="ADAL" clId="{C6DA863D-F882-E540-92C5-4B7DEAC8F205}" dt="2024-10-30T11:53:10.956" v="157"/>
        <pc:sldMkLst>
          <pc:docMk/>
          <pc:sldMk cId="2591016640" sldId="323"/>
        </pc:sldMkLst>
      </pc:sldChg>
      <pc:sldChg chg="add del ord">
        <pc:chgData name="Lucy Goudswaard" userId="5eef5b80-c5b1-45eb-b597-96e6aba64b80" providerId="ADAL" clId="{C6DA863D-F882-E540-92C5-4B7DEAC8F205}" dt="2024-11-12T15:34:46.142" v="2019" actId="2696"/>
        <pc:sldMkLst>
          <pc:docMk/>
          <pc:sldMk cId="2612296579" sldId="323"/>
        </pc:sldMkLst>
      </pc:sldChg>
      <pc:sldChg chg="modSp add del mod">
        <pc:chgData name="Lucy Goudswaard" userId="5eef5b80-c5b1-45eb-b597-96e6aba64b80" providerId="ADAL" clId="{C6DA863D-F882-E540-92C5-4B7DEAC8F205}" dt="2024-10-30T11:53:10.956" v="157"/>
        <pc:sldMkLst>
          <pc:docMk/>
          <pc:sldMk cId="2213430978" sldId="324"/>
        </pc:sldMkLst>
      </pc:sldChg>
      <pc:sldChg chg="modSp add del mod">
        <pc:chgData name="Lucy Goudswaard" userId="5eef5b80-c5b1-45eb-b597-96e6aba64b80" providerId="ADAL" clId="{C6DA863D-F882-E540-92C5-4B7DEAC8F205}" dt="2024-10-30T11:53:10.956" v="157"/>
        <pc:sldMkLst>
          <pc:docMk/>
          <pc:sldMk cId="707169450" sldId="325"/>
        </pc:sldMkLst>
      </pc:sldChg>
      <pc:sldChg chg="modSp add del mod">
        <pc:chgData name="Lucy Goudswaard" userId="5eef5b80-c5b1-45eb-b597-96e6aba64b80" providerId="ADAL" clId="{C6DA863D-F882-E540-92C5-4B7DEAC8F205}" dt="2024-10-30T11:53:10.956" v="157"/>
        <pc:sldMkLst>
          <pc:docMk/>
          <pc:sldMk cId="1438048546" sldId="326"/>
        </pc:sldMkLst>
      </pc:sldChg>
      <pc:sldChg chg="add del">
        <pc:chgData name="Lucy Goudswaard" userId="5eef5b80-c5b1-45eb-b597-96e6aba64b80" providerId="ADAL" clId="{C6DA863D-F882-E540-92C5-4B7DEAC8F205}" dt="2024-10-30T11:53:10.956" v="157"/>
        <pc:sldMkLst>
          <pc:docMk/>
          <pc:sldMk cId="1331364245" sldId="3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FDBC2-4F71-6048-AF45-A3FD4BC7E1D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124CD-357F-0E44-BCC5-6631A1780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3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124CD-357F-0E44-BCC5-6631A17804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25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124CD-357F-0E44-BCC5-6631A17804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46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124CD-357F-0E44-BCC5-6631A17804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30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49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07FBE-7314-42A8-D5D9-EFE60A80F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CC1782-F8A6-E958-C128-A86D6D295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F6CF90-73C1-5226-0162-1A635D9E4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9182F-3B63-7D6B-CC5D-59D7048DB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21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F86C5-75C7-F4C2-3D2B-6E8BB9375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52AB46-D1C2-DFCD-EF6C-5E5795E09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064020-8294-0FB0-7529-C6BBCCBB8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4248A-5316-B2BC-EA8A-D13AC0A19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13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B824-9119-ADE3-4428-9289B23C5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BDCC0D-9B03-1AF8-9921-610C13335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E4AA2-FCAA-2FEB-3D0A-DBBE3583F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BF034-061B-8388-799C-DC8986194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79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34B91-1A93-FC0E-BA57-615526F2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E2E5E4-F27D-DC78-8542-855DADA60E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113432-A812-7CFD-9CDF-BD28A5F2A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66FF5-A62C-FD52-2196-B0AD30AE4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31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5E210-546D-AF1F-46CA-CA129D54C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774370-EEAE-7245-C0C2-78FF24135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2B1DDE-B2A8-E2C0-8A69-EA4C4AD48D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C6090-24A2-5E4B-6BA0-52EBCB2DB1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67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CC5A6-ED19-70C6-6F2C-467FDAA61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A2965A-D6A8-738B-A299-BC685815E6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C7DE64-0468-5E7E-EC4F-57A8A78EA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C8B43-2EB0-5DE0-FDF1-E0FD2CC43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54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124CD-357F-0E44-BCC5-6631A17804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21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124CD-357F-0E44-BCC5-6631A17804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72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FC096-7FE4-E0B7-8E72-DDB76D674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8D71F1-A92D-77BB-D890-2925F13B72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B1A268-E6BF-A7A7-6D7E-10D285488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3C795-5503-0447-19AF-548C0F1C38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97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CC89C-C2EB-FC2B-569A-9454F09D7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1B8E20-09E2-FEFE-0F39-61BA91DA5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271034-A3DC-0D78-D113-57EF0C28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A304B-8C24-A3C8-AE23-FBDFECA9A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1A03-10B4-1344-94B2-185FB93B1C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441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69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11/13/24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040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85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296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86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34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1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94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81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78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11/13/24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27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4245A1-06B2-2A68-5F81-475224C391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24980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B8CE58F-407C-497E-B723-21FD8C6D3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09937" y="721297"/>
            <a:ext cx="5565913" cy="5415406"/>
            <a:chOff x="797792" y="912854"/>
            <a:chExt cx="5298208" cy="503229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E70332-ECAF-47BB-8C7B-BD049452F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1439" y="1056388"/>
              <a:ext cx="4968823" cy="4748064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16D9361-A35A-4DC8-AAB9-04FD2D6FEE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7792" y="912854"/>
              <a:ext cx="5298208" cy="5032292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7FC31AD-FBB3-4219-A758-D6F7594A0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671" y="1232452"/>
              <a:ext cx="4715122" cy="4439901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6A20E9-6D98-2410-0E5B-5BA84C138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936" y="1723006"/>
            <a:ext cx="5565914" cy="2362673"/>
          </a:xfrm>
        </p:spPr>
        <p:txBody>
          <a:bodyPr anchor="b">
            <a:norm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Circulating proteins and multiple myeloma risk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7F6CFB-3BD7-A01B-EBE2-7355FD77E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8104" y="4085679"/>
            <a:ext cx="3484273" cy="1438050"/>
          </a:xfrm>
        </p:spPr>
        <p:txBody>
          <a:bodyPr anchor="t">
            <a:normAutofit fontScale="85000" lnSpcReduction="10000"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 Lucy Goudswaard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Senior Research Associate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of Bristol</a:t>
            </a:r>
          </a:p>
        </p:txBody>
      </p:sp>
      <p:pic>
        <p:nvPicPr>
          <p:cNvPr id="5" name="Picture 4" descr="A purple and black logo&#10;&#10;Description automatically generated with medium confidence">
            <a:extLst>
              <a:ext uri="{FF2B5EF4-FFF2-40B4-BE49-F238E27FC236}">
                <a16:creationId xmlns:a16="http://schemas.microsoft.com/office/drawing/2014/main" id="{E6B17BEE-569F-4885-D5F7-EB67AFEF7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6759" y="5764722"/>
            <a:ext cx="2783717" cy="944475"/>
          </a:xfrm>
          <a:prstGeom prst="rect">
            <a:avLst/>
          </a:prstGeom>
        </p:spPr>
      </p:pic>
      <p:pic>
        <p:nvPicPr>
          <p:cNvPr id="6" name="Picture 5" descr="A logo for cancer research uk&#10;&#10;Description automatically generated">
            <a:extLst>
              <a:ext uri="{FF2B5EF4-FFF2-40B4-BE49-F238E27FC236}">
                <a16:creationId xmlns:a16="http://schemas.microsoft.com/office/drawing/2014/main" id="{533CF358-3799-6A44-0BB3-80AA8EDF0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8410" y="132531"/>
            <a:ext cx="1543173" cy="725336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9809B0BB-6A2D-65EC-CE9D-20AC9A547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9310" y="132532"/>
            <a:ext cx="2239791" cy="731514"/>
          </a:xfrm>
          <a:prstGeom prst="rect">
            <a:avLst/>
          </a:prstGeom>
        </p:spPr>
      </p:pic>
      <p:pic>
        <p:nvPicPr>
          <p:cNvPr id="8" name="Picture 7" descr="A logo for a company&#10;&#10;Description automatically generated">
            <a:extLst>
              <a:ext uri="{FF2B5EF4-FFF2-40B4-BE49-F238E27FC236}">
                <a16:creationId xmlns:a16="http://schemas.microsoft.com/office/drawing/2014/main" id="{300DEED5-52F0-243C-AD00-9FD230E0F8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063" y="132531"/>
            <a:ext cx="2753938" cy="73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56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1780A-642C-5659-3FDF-6EC93793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A5A1B-F237-42A3-9A6F-50FA7E80E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sz="2400" dirty="0"/>
              <a:t>A Mendelian randomization project estimating causal effect of circulating proteins on multiple myeloma risk.</a:t>
            </a:r>
          </a:p>
          <a:p>
            <a:pPr marL="457200" indent="-457200">
              <a:buAutoNum type="arabicPeriod"/>
            </a:pPr>
            <a:r>
              <a:rPr lang="en-US" sz="2400" dirty="0"/>
              <a:t>Pilot study to validate blood for biomarker discovery in multiple myeloma.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18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row of samples for medical testing">
            <a:extLst>
              <a:ext uri="{FF2B5EF4-FFF2-40B4-BE49-F238E27FC236}">
                <a16:creationId xmlns:a16="http://schemas.microsoft.com/office/drawing/2014/main" id="{7A33D460-765F-4876-E592-67546C4C5D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69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1692D-593F-1E5A-1246-C18CD9161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-146844"/>
            <a:ext cx="4780129" cy="1639888"/>
          </a:xfrm>
        </p:spPr>
        <p:txBody>
          <a:bodyPr anchor="b">
            <a:normAutofit/>
          </a:bodyPr>
          <a:lstStyle/>
          <a:p>
            <a:r>
              <a:rPr lang="en-US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35BCB-409D-91BB-3823-EA27906FE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475" y="1493044"/>
            <a:ext cx="5368525" cy="4230441"/>
          </a:xfrm>
        </p:spPr>
        <p:txBody>
          <a:bodyPr>
            <a:no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Multiple myeloma (MM) currently has no curative treatments.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More needs to be understood about the involvement of molecular traits in MM development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Proteins are the target of most drugs.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New technologies can measure thousands of proteins from small quantities of blood</a:t>
            </a:r>
          </a:p>
        </p:txBody>
      </p:sp>
    </p:spTree>
    <p:extLst>
      <p:ext uri="{BB962C8B-B14F-4D97-AF65-F5344CB8AC3E}">
        <p14:creationId xmlns:p14="http://schemas.microsoft.com/office/powerpoint/2010/main" val="108311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29F092-266D-F9E4-2399-2BA465C1A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40501D04-D2D5-8536-FA79-0277712A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9" y="365125"/>
            <a:ext cx="12942969" cy="72289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Mendelian randomization (MR)?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B8CE47-6537-41DB-129F-6B0B9E1AA0E5}"/>
              </a:ext>
            </a:extLst>
          </p:cNvPr>
          <p:cNvSpPr/>
          <p:nvPr/>
        </p:nvSpPr>
        <p:spPr>
          <a:xfrm>
            <a:off x="2612510" y="3779375"/>
            <a:ext cx="1604251" cy="532841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Intervention (e.g. drug)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7B4F92-29FD-5D47-FC6B-58F890DB8771}"/>
              </a:ext>
            </a:extLst>
          </p:cNvPr>
          <p:cNvSpPr/>
          <p:nvPr/>
        </p:nvSpPr>
        <p:spPr>
          <a:xfrm>
            <a:off x="2590737" y="4660561"/>
            <a:ext cx="1629680" cy="48158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Lower protein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97BA2C-7A09-78AE-61B9-C771BC47BF32}"/>
              </a:ext>
            </a:extLst>
          </p:cNvPr>
          <p:cNvSpPr/>
          <p:nvPr/>
        </p:nvSpPr>
        <p:spPr>
          <a:xfrm>
            <a:off x="2590737" y="5462665"/>
            <a:ext cx="1629665" cy="519993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Myeloma risk lower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2E45F8-7C25-97AF-CBDF-ED7DAD2DE14A}"/>
              </a:ext>
            </a:extLst>
          </p:cNvPr>
          <p:cNvSpPr/>
          <p:nvPr/>
        </p:nvSpPr>
        <p:spPr>
          <a:xfrm>
            <a:off x="4278912" y="3780420"/>
            <a:ext cx="1604251" cy="51999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Control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641E75-3C0B-7FF9-141A-430B1E61785B}"/>
              </a:ext>
            </a:extLst>
          </p:cNvPr>
          <p:cNvSpPr/>
          <p:nvPr/>
        </p:nvSpPr>
        <p:spPr>
          <a:xfrm>
            <a:off x="4278912" y="4648369"/>
            <a:ext cx="1604251" cy="51999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Protein unchanged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E8B680-30E1-EB64-5ECA-8F94D289DEF5}"/>
              </a:ext>
            </a:extLst>
          </p:cNvPr>
          <p:cNvSpPr/>
          <p:nvPr/>
        </p:nvSpPr>
        <p:spPr>
          <a:xfrm>
            <a:off x="4278912" y="5473552"/>
            <a:ext cx="1629665" cy="509106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Myeloma risk unchanged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943458-2CA8-2858-E186-F0711A9CD22D}"/>
              </a:ext>
            </a:extLst>
          </p:cNvPr>
          <p:cNvSpPr/>
          <p:nvPr/>
        </p:nvSpPr>
        <p:spPr>
          <a:xfrm>
            <a:off x="6465168" y="3802256"/>
            <a:ext cx="1629691" cy="509043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Genotype 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9C3F1B-4FF8-8A81-E853-246EE77A383A}"/>
              </a:ext>
            </a:extLst>
          </p:cNvPr>
          <p:cNvSpPr/>
          <p:nvPr/>
        </p:nvSpPr>
        <p:spPr>
          <a:xfrm>
            <a:off x="6465168" y="4611654"/>
            <a:ext cx="1629677" cy="51999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Protein unchanged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F66011-C8B7-CE98-4050-245D0672380A}"/>
              </a:ext>
            </a:extLst>
          </p:cNvPr>
          <p:cNvSpPr/>
          <p:nvPr/>
        </p:nvSpPr>
        <p:spPr>
          <a:xfrm>
            <a:off x="8175247" y="3780420"/>
            <a:ext cx="1604251" cy="519077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Genotype B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6D823E-B080-FC76-37C5-0788BECC2433}"/>
              </a:ext>
            </a:extLst>
          </p:cNvPr>
          <p:cNvSpPr/>
          <p:nvPr/>
        </p:nvSpPr>
        <p:spPr>
          <a:xfrm>
            <a:off x="8175245" y="4618078"/>
            <a:ext cx="1604251" cy="513567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Higher protein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7C8EC92-09A6-60B7-69E5-4617398ED999}"/>
              </a:ext>
            </a:extLst>
          </p:cNvPr>
          <p:cNvSpPr/>
          <p:nvPr/>
        </p:nvSpPr>
        <p:spPr>
          <a:xfrm>
            <a:off x="3372677" y="1938216"/>
            <a:ext cx="2115702" cy="435428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Sample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42BFDE-F54D-77D3-EE1F-D976EABDAE03}"/>
              </a:ext>
            </a:extLst>
          </p:cNvPr>
          <p:cNvSpPr/>
          <p:nvPr/>
        </p:nvSpPr>
        <p:spPr>
          <a:xfrm>
            <a:off x="6989581" y="1938216"/>
            <a:ext cx="2414288" cy="435428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Population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47FFEE-2CA4-5503-F38A-664A113E3DEC}"/>
              </a:ext>
            </a:extLst>
          </p:cNvPr>
          <p:cNvSpPr/>
          <p:nvPr/>
        </p:nvSpPr>
        <p:spPr>
          <a:xfrm>
            <a:off x="3372677" y="2818588"/>
            <a:ext cx="2115702" cy="480800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Randomization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21C2A4-9BF2-6B48-D05A-0565274071D5}"/>
              </a:ext>
            </a:extLst>
          </p:cNvPr>
          <p:cNvSpPr/>
          <p:nvPr/>
        </p:nvSpPr>
        <p:spPr>
          <a:xfrm>
            <a:off x="6989583" y="2818588"/>
            <a:ext cx="2414290" cy="480800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Random allocation of alleles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851F35-B546-DBFE-DA6D-AB683049CA04}"/>
              </a:ext>
            </a:extLst>
          </p:cNvPr>
          <p:cNvSpPr txBox="1"/>
          <p:nvPr/>
        </p:nvSpPr>
        <p:spPr>
          <a:xfrm>
            <a:off x="3012039" y="1359132"/>
            <a:ext cx="2875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Conventional trial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36461C4-5750-5799-F5C3-3F0A459C65C2}"/>
              </a:ext>
            </a:extLst>
          </p:cNvPr>
          <p:cNvSpPr txBox="1"/>
          <p:nvPr/>
        </p:nvSpPr>
        <p:spPr>
          <a:xfrm>
            <a:off x="6465160" y="1359132"/>
            <a:ext cx="422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Mendelian randomization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51D6BEC-34CA-C3FB-D594-853BA5BC998B}"/>
              </a:ext>
            </a:extLst>
          </p:cNvPr>
          <p:cNvCxnSpPr>
            <a:cxnSpLocks/>
          </p:cNvCxnSpPr>
          <p:nvPr/>
        </p:nvCxnSpPr>
        <p:spPr>
          <a:xfrm>
            <a:off x="4278912" y="2450761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32FA88D-7F82-2654-6952-C9502AAE9B04}"/>
              </a:ext>
            </a:extLst>
          </p:cNvPr>
          <p:cNvCxnSpPr>
            <a:cxnSpLocks/>
          </p:cNvCxnSpPr>
          <p:nvPr/>
        </p:nvCxnSpPr>
        <p:spPr>
          <a:xfrm>
            <a:off x="8061811" y="2450761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F3F1AA2-8BEB-8126-EF64-F59A717B34C3}"/>
              </a:ext>
            </a:extLst>
          </p:cNvPr>
          <p:cNvCxnSpPr>
            <a:cxnSpLocks/>
          </p:cNvCxnSpPr>
          <p:nvPr/>
        </p:nvCxnSpPr>
        <p:spPr>
          <a:xfrm>
            <a:off x="3361792" y="3495790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D0BF766-2AD8-10C3-E2D4-78AB794F86D2}"/>
              </a:ext>
            </a:extLst>
          </p:cNvPr>
          <p:cNvCxnSpPr>
            <a:cxnSpLocks/>
          </p:cNvCxnSpPr>
          <p:nvPr/>
        </p:nvCxnSpPr>
        <p:spPr>
          <a:xfrm>
            <a:off x="5125277" y="3501233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9F91080-6F9D-FACE-8E63-8B046EB3AEC2}"/>
              </a:ext>
            </a:extLst>
          </p:cNvPr>
          <p:cNvCxnSpPr>
            <a:cxnSpLocks/>
          </p:cNvCxnSpPr>
          <p:nvPr/>
        </p:nvCxnSpPr>
        <p:spPr>
          <a:xfrm>
            <a:off x="3361792" y="4343041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2EC623F-0108-954C-024E-A89DB2548C64}"/>
              </a:ext>
            </a:extLst>
          </p:cNvPr>
          <p:cNvCxnSpPr>
            <a:cxnSpLocks/>
          </p:cNvCxnSpPr>
          <p:nvPr/>
        </p:nvCxnSpPr>
        <p:spPr>
          <a:xfrm>
            <a:off x="5136163" y="4343041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76FC2E-65AC-D007-9355-536F0202C1C2}"/>
              </a:ext>
            </a:extLst>
          </p:cNvPr>
          <p:cNvCxnSpPr>
            <a:cxnSpLocks/>
          </p:cNvCxnSpPr>
          <p:nvPr/>
        </p:nvCxnSpPr>
        <p:spPr>
          <a:xfrm>
            <a:off x="3361792" y="5167835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FDDC7B7-C9FE-923C-80D5-5BDDEF5BFD60}"/>
              </a:ext>
            </a:extLst>
          </p:cNvPr>
          <p:cNvCxnSpPr>
            <a:cxnSpLocks/>
          </p:cNvCxnSpPr>
          <p:nvPr/>
        </p:nvCxnSpPr>
        <p:spPr>
          <a:xfrm>
            <a:off x="5119833" y="5178721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5CB8710-C52C-B202-C842-6C90BE628D44}"/>
              </a:ext>
            </a:extLst>
          </p:cNvPr>
          <p:cNvCxnSpPr>
            <a:cxnSpLocks/>
          </p:cNvCxnSpPr>
          <p:nvPr/>
        </p:nvCxnSpPr>
        <p:spPr>
          <a:xfrm>
            <a:off x="3350906" y="3507233"/>
            <a:ext cx="176892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13D5A41-E19D-63D2-F9DE-A871BEBCC699}"/>
              </a:ext>
            </a:extLst>
          </p:cNvPr>
          <p:cNvCxnSpPr>
            <a:cxnSpLocks/>
          </p:cNvCxnSpPr>
          <p:nvPr/>
        </p:nvCxnSpPr>
        <p:spPr>
          <a:xfrm>
            <a:off x="7166459" y="3484347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CB615A6-FC32-A8E1-7378-9D3DC0F8D80F}"/>
              </a:ext>
            </a:extLst>
          </p:cNvPr>
          <p:cNvCxnSpPr>
            <a:cxnSpLocks/>
          </p:cNvCxnSpPr>
          <p:nvPr/>
        </p:nvCxnSpPr>
        <p:spPr>
          <a:xfrm>
            <a:off x="8929944" y="3489790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EEA1CC5-2AD7-FD9B-8849-9D44868999F9}"/>
              </a:ext>
            </a:extLst>
          </p:cNvPr>
          <p:cNvCxnSpPr>
            <a:cxnSpLocks/>
          </p:cNvCxnSpPr>
          <p:nvPr/>
        </p:nvCxnSpPr>
        <p:spPr>
          <a:xfrm>
            <a:off x="7165847" y="3495790"/>
            <a:ext cx="17743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4EFB971-C50E-4C6B-0F0B-D480C393B707}"/>
              </a:ext>
            </a:extLst>
          </p:cNvPr>
          <p:cNvCxnSpPr>
            <a:cxnSpLocks/>
          </p:cNvCxnSpPr>
          <p:nvPr/>
        </p:nvCxnSpPr>
        <p:spPr>
          <a:xfrm>
            <a:off x="7180067" y="4332155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A343CEB-3B79-3F08-64C3-FB4DDAA36E6C}"/>
              </a:ext>
            </a:extLst>
          </p:cNvPr>
          <p:cNvCxnSpPr>
            <a:cxnSpLocks/>
          </p:cNvCxnSpPr>
          <p:nvPr/>
        </p:nvCxnSpPr>
        <p:spPr>
          <a:xfrm>
            <a:off x="8954438" y="4321269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CF0AE2F-6277-9286-3778-5A4E903670F9}"/>
              </a:ext>
            </a:extLst>
          </p:cNvPr>
          <p:cNvCxnSpPr>
            <a:cxnSpLocks/>
          </p:cNvCxnSpPr>
          <p:nvPr/>
        </p:nvCxnSpPr>
        <p:spPr>
          <a:xfrm>
            <a:off x="7180067" y="5177415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7F7A29C-EE65-6B00-7ECF-59E405A44B8C}"/>
              </a:ext>
            </a:extLst>
          </p:cNvPr>
          <p:cNvCxnSpPr>
            <a:cxnSpLocks/>
          </p:cNvCxnSpPr>
          <p:nvPr/>
        </p:nvCxnSpPr>
        <p:spPr>
          <a:xfrm>
            <a:off x="8938108" y="5177415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724D7004-C972-97A8-F84B-96571BDC0384}"/>
              </a:ext>
            </a:extLst>
          </p:cNvPr>
          <p:cNvSpPr/>
          <p:nvPr/>
        </p:nvSpPr>
        <p:spPr>
          <a:xfrm>
            <a:off x="6465160" y="5425301"/>
            <a:ext cx="1629677" cy="51999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Myeloma risk unchanged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BDFEF33-7600-0472-AD85-7832062D8E0D}"/>
              </a:ext>
            </a:extLst>
          </p:cNvPr>
          <p:cNvSpPr/>
          <p:nvPr/>
        </p:nvSpPr>
        <p:spPr>
          <a:xfrm>
            <a:off x="8175237" y="5431725"/>
            <a:ext cx="1604251" cy="513567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Myeloma risk higher</a:t>
            </a:r>
          </a:p>
        </p:txBody>
      </p:sp>
    </p:spTree>
    <p:extLst>
      <p:ext uri="{BB962C8B-B14F-4D97-AF65-F5344CB8AC3E}">
        <p14:creationId xmlns:p14="http://schemas.microsoft.com/office/powerpoint/2010/main" val="167285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4E6A54-3863-8757-B9E2-CEE560727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8C69B638-84D3-9E91-C987-FB7E11B85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9" y="365125"/>
            <a:ext cx="12942969" cy="72289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Mendelian randomization (MR)?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1060B3-199F-FE1C-07C3-D6096965B2B3}"/>
              </a:ext>
            </a:extLst>
          </p:cNvPr>
          <p:cNvSpPr/>
          <p:nvPr/>
        </p:nvSpPr>
        <p:spPr>
          <a:xfrm>
            <a:off x="4790631" y="3728004"/>
            <a:ext cx="1604251" cy="532841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Intervention (e.g. drug)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36BA97-3905-BC0B-74A3-7EDDFC594BA2}"/>
              </a:ext>
            </a:extLst>
          </p:cNvPr>
          <p:cNvSpPr/>
          <p:nvPr/>
        </p:nvSpPr>
        <p:spPr>
          <a:xfrm>
            <a:off x="4768858" y="4609190"/>
            <a:ext cx="1629680" cy="48158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Lower protein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B4B9EC-7486-4CB5-FD11-522114FBAE2F}"/>
              </a:ext>
            </a:extLst>
          </p:cNvPr>
          <p:cNvSpPr/>
          <p:nvPr/>
        </p:nvSpPr>
        <p:spPr>
          <a:xfrm>
            <a:off x="4768858" y="5411294"/>
            <a:ext cx="1629665" cy="519993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Myeloma risk lower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064613-92ED-0170-3778-A46F44838690}"/>
              </a:ext>
            </a:extLst>
          </p:cNvPr>
          <p:cNvSpPr/>
          <p:nvPr/>
        </p:nvSpPr>
        <p:spPr>
          <a:xfrm>
            <a:off x="6457033" y="3729049"/>
            <a:ext cx="1604251" cy="51999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Control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533CE2-4D99-CE67-C1D1-DADAD5C4F3E7}"/>
              </a:ext>
            </a:extLst>
          </p:cNvPr>
          <p:cNvSpPr/>
          <p:nvPr/>
        </p:nvSpPr>
        <p:spPr>
          <a:xfrm>
            <a:off x="6457033" y="4596998"/>
            <a:ext cx="1604251" cy="51999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Protein unchanged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3F17CE-7810-0815-C303-8C4EA7114E1E}"/>
              </a:ext>
            </a:extLst>
          </p:cNvPr>
          <p:cNvSpPr/>
          <p:nvPr/>
        </p:nvSpPr>
        <p:spPr>
          <a:xfrm>
            <a:off x="6457033" y="5422181"/>
            <a:ext cx="1629665" cy="509106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Myeloma risk unchanged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09E31A-2FB0-98B7-D162-35C9ACAA70F0}"/>
              </a:ext>
            </a:extLst>
          </p:cNvPr>
          <p:cNvSpPr/>
          <p:nvPr/>
        </p:nvSpPr>
        <p:spPr>
          <a:xfrm>
            <a:off x="8643289" y="3750885"/>
            <a:ext cx="1629691" cy="509043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Genotype 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CC932D-6318-8D4F-3722-B7BEAACB9A63}"/>
              </a:ext>
            </a:extLst>
          </p:cNvPr>
          <p:cNvSpPr/>
          <p:nvPr/>
        </p:nvSpPr>
        <p:spPr>
          <a:xfrm>
            <a:off x="8643289" y="4560283"/>
            <a:ext cx="1629677" cy="51999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Protein unchanged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927290-09D4-BC6D-39DA-6C5A80395A62}"/>
              </a:ext>
            </a:extLst>
          </p:cNvPr>
          <p:cNvSpPr/>
          <p:nvPr/>
        </p:nvSpPr>
        <p:spPr>
          <a:xfrm>
            <a:off x="10353368" y="3729049"/>
            <a:ext cx="1604251" cy="519077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Genotype B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E41BB0-2ADB-A853-A84C-5729E445D7B3}"/>
              </a:ext>
            </a:extLst>
          </p:cNvPr>
          <p:cNvSpPr/>
          <p:nvPr/>
        </p:nvSpPr>
        <p:spPr>
          <a:xfrm>
            <a:off x="10353366" y="4566707"/>
            <a:ext cx="1604251" cy="513567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Higher protein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12A219-950B-279F-896D-3B25ABB9FC19}"/>
              </a:ext>
            </a:extLst>
          </p:cNvPr>
          <p:cNvSpPr/>
          <p:nvPr/>
        </p:nvSpPr>
        <p:spPr>
          <a:xfrm>
            <a:off x="5550798" y="1886845"/>
            <a:ext cx="2115702" cy="435428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Sample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A2A47E-4741-F570-A434-4E49534005FC}"/>
              </a:ext>
            </a:extLst>
          </p:cNvPr>
          <p:cNvSpPr/>
          <p:nvPr/>
        </p:nvSpPr>
        <p:spPr>
          <a:xfrm>
            <a:off x="9167702" y="1886845"/>
            <a:ext cx="2414288" cy="435428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Population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052F517-8E9D-24D2-A63E-6FF26530C0E5}"/>
              </a:ext>
            </a:extLst>
          </p:cNvPr>
          <p:cNvSpPr/>
          <p:nvPr/>
        </p:nvSpPr>
        <p:spPr>
          <a:xfrm>
            <a:off x="5550798" y="2767217"/>
            <a:ext cx="2115702" cy="480800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Randomization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EE6A7D2-1DD8-7EB1-E8AE-C304144E8842}"/>
              </a:ext>
            </a:extLst>
          </p:cNvPr>
          <p:cNvSpPr/>
          <p:nvPr/>
        </p:nvSpPr>
        <p:spPr>
          <a:xfrm>
            <a:off x="9167704" y="2767217"/>
            <a:ext cx="2414290" cy="480800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Random allocation of alleles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E60917-DFA3-4888-A794-55A7DC3D8CC8}"/>
              </a:ext>
            </a:extLst>
          </p:cNvPr>
          <p:cNvSpPr txBox="1"/>
          <p:nvPr/>
        </p:nvSpPr>
        <p:spPr>
          <a:xfrm>
            <a:off x="5190160" y="1307761"/>
            <a:ext cx="2875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Conventional trial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29F6F2-A78A-BC89-3644-77E28991EB0C}"/>
              </a:ext>
            </a:extLst>
          </p:cNvPr>
          <p:cNvSpPr txBox="1"/>
          <p:nvPr/>
        </p:nvSpPr>
        <p:spPr>
          <a:xfrm>
            <a:off x="8643281" y="1307761"/>
            <a:ext cx="422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Mendelian randomization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88C8F6E-E724-4428-F220-7AF9D468D155}"/>
              </a:ext>
            </a:extLst>
          </p:cNvPr>
          <p:cNvCxnSpPr>
            <a:cxnSpLocks/>
          </p:cNvCxnSpPr>
          <p:nvPr/>
        </p:nvCxnSpPr>
        <p:spPr>
          <a:xfrm>
            <a:off x="6457033" y="2399390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9744FAC-9EFE-B455-D024-FB8A59491312}"/>
              </a:ext>
            </a:extLst>
          </p:cNvPr>
          <p:cNvCxnSpPr>
            <a:cxnSpLocks/>
          </p:cNvCxnSpPr>
          <p:nvPr/>
        </p:nvCxnSpPr>
        <p:spPr>
          <a:xfrm>
            <a:off x="10239932" y="2399390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BF31849-FCB6-E5CA-A997-E867539DED03}"/>
              </a:ext>
            </a:extLst>
          </p:cNvPr>
          <p:cNvCxnSpPr>
            <a:cxnSpLocks/>
          </p:cNvCxnSpPr>
          <p:nvPr/>
        </p:nvCxnSpPr>
        <p:spPr>
          <a:xfrm>
            <a:off x="5539913" y="3444419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2D7E897-E220-DF45-5559-6AA2D03B7840}"/>
              </a:ext>
            </a:extLst>
          </p:cNvPr>
          <p:cNvCxnSpPr>
            <a:cxnSpLocks/>
          </p:cNvCxnSpPr>
          <p:nvPr/>
        </p:nvCxnSpPr>
        <p:spPr>
          <a:xfrm>
            <a:off x="7303398" y="3449862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CEC67BA-978B-2E47-C7D9-AE70C97E78C6}"/>
              </a:ext>
            </a:extLst>
          </p:cNvPr>
          <p:cNvCxnSpPr>
            <a:cxnSpLocks/>
          </p:cNvCxnSpPr>
          <p:nvPr/>
        </p:nvCxnSpPr>
        <p:spPr>
          <a:xfrm>
            <a:off x="5539913" y="4291670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5F06B45-5D89-6A9B-26A5-6524BEB000B6}"/>
              </a:ext>
            </a:extLst>
          </p:cNvPr>
          <p:cNvCxnSpPr>
            <a:cxnSpLocks/>
          </p:cNvCxnSpPr>
          <p:nvPr/>
        </p:nvCxnSpPr>
        <p:spPr>
          <a:xfrm>
            <a:off x="7314284" y="4291670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CC1AAB9-5A74-D750-5157-210FD5BC695A}"/>
              </a:ext>
            </a:extLst>
          </p:cNvPr>
          <p:cNvCxnSpPr>
            <a:cxnSpLocks/>
          </p:cNvCxnSpPr>
          <p:nvPr/>
        </p:nvCxnSpPr>
        <p:spPr>
          <a:xfrm>
            <a:off x="5539913" y="5116464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EF25C3-8033-5B22-F18D-9ACFC68A23CD}"/>
              </a:ext>
            </a:extLst>
          </p:cNvPr>
          <p:cNvCxnSpPr>
            <a:cxnSpLocks/>
          </p:cNvCxnSpPr>
          <p:nvPr/>
        </p:nvCxnSpPr>
        <p:spPr>
          <a:xfrm>
            <a:off x="7297954" y="5127350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E1680BB-5874-7F3E-5F62-E3324F6F346F}"/>
              </a:ext>
            </a:extLst>
          </p:cNvPr>
          <p:cNvCxnSpPr>
            <a:cxnSpLocks/>
          </p:cNvCxnSpPr>
          <p:nvPr/>
        </p:nvCxnSpPr>
        <p:spPr>
          <a:xfrm>
            <a:off x="5529027" y="3455862"/>
            <a:ext cx="176892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C864620-6558-5752-B7FB-58E02A347423}"/>
              </a:ext>
            </a:extLst>
          </p:cNvPr>
          <p:cNvCxnSpPr>
            <a:cxnSpLocks/>
          </p:cNvCxnSpPr>
          <p:nvPr/>
        </p:nvCxnSpPr>
        <p:spPr>
          <a:xfrm>
            <a:off x="9344580" y="3432976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349F9A6-5221-0BCA-15FE-EDB39C13A255}"/>
              </a:ext>
            </a:extLst>
          </p:cNvPr>
          <p:cNvCxnSpPr>
            <a:cxnSpLocks/>
          </p:cNvCxnSpPr>
          <p:nvPr/>
        </p:nvCxnSpPr>
        <p:spPr>
          <a:xfrm>
            <a:off x="11108065" y="3438419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3EAAD6C-DF50-6355-F54D-5353868B1F0A}"/>
              </a:ext>
            </a:extLst>
          </p:cNvPr>
          <p:cNvCxnSpPr>
            <a:cxnSpLocks/>
          </p:cNvCxnSpPr>
          <p:nvPr/>
        </p:nvCxnSpPr>
        <p:spPr>
          <a:xfrm>
            <a:off x="9343968" y="3444419"/>
            <a:ext cx="17743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1BCF064-6476-D689-920C-36DD21A5A85E}"/>
              </a:ext>
            </a:extLst>
          </p:cNvPr>
          <p:cNvCxnSpPr>
            <a:cxnSpLocks/>
          </p:cNvCxnSpPr>
          <p:nvPr/>
        </p:nvCxnSpPr>
        <p:spPr>
          <a:xfrm>
            <a:off x="9358188" y="4280784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E91EA75-02EF-0F88-5279-4D6F7E4AB723}"/>
              </a:ext>
            </a:extLst>
          </p:cNvPr>
          <p:cNvCxnSpPr>
            <a:cxnSpLocks/>
          </p:cNvCxnSpPr>
          <p:nvPr/>
        </p:nvCxnSpPr>
        <p:spPr>
          <a:xfrm>
            <a:off x="11132559" y="4269898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04F6660-BD46-962F-89FA-1AD8469EF3E2}"/>
              </a:ext>
            </a:extLst>
          </p:cNvPr>
          <p:cNvCxnSpPr>
            <a:cxnSpLocks/>
          </p:cNvCxnSpPr>
          <p:nvPr/>
        </p:nvCxnSpPr>
        <p:spPr>
          <a:xfrm>
            <a:off x="9358188" y="5126044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DFB15A8-CB76-AC24-B277-FA0A80524EF8}"/>
              </a:ext>
            </a:extLst>
          </p:cNvPr>
          <p:cNvCxnSpPr>
            <a:cxnSpLocks/>
          </p:cNvCxnSpPr>
          <p:nvPr/>
        </p:nvCxnSpPr>
        <p:spPr>
          <a:xfrm>
            <a:off x="11116229" y="5126044"/>
            <a:ext cx="0" cy="2721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2C78DB44-B0D7-97B2-A91C-705A4A7815C9}"/>
              </a:ext>
            </a:extLst>
          </p:cNvPr>
          <p:cNvSpPr/>
          <p:nvPr/>
        </p:nvSpPr>
        <p:spPr>
          <a:xfrm>
            <a:off x="8643281" y="5373930"/>
            <a:ext cx="1629677" cy="519994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Myeloma risk unchanged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33C42B-97A1-1E79-FB3E-84ABF21AE427}"/>
              </a:ext>
            </a:extLst>
          </p:cNvPr>
          <p:cNvSpPr/>
          <p:nvPr/>
        </p:nvSpPr>
        <p:spPr>
          <a:xfrm>
            <a:off x="10353358" y="5380354"/>
            <a:ext cx="1604251" cy="513567"/>
          </a:xfrm>
          <a:prstGeom prst="rect">
            <a:avLst/>
          </a:prstGeom>
          <a:solidFill>
            <a:srgbClr val="EEF5FB"/>
          </a:solidFill>
          <a:ln>
            <a:solidFill>
              <a:srgbClr val="95AA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Myeloma risk higher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BA8AA37-5280-07BA-F4EF-502E52A2B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11" y="2279783"/>
            <a:ext cx="3883612" cy="3651504"/>
          </a:xfrm>
        </p:spPr>
        <p:txBody>
          <a:bodyPr>
            <a:normAutofit/>
          </a:bodyPr>
          <a:lstStyle/>
          <a:p>
            <a:r>
              <a:rPr lang="en-US" dirty="0"/>
              <a:t>Requirements:</a:t>
            </a:r>
          </a:p>
          <a:p>
            <a:r>
              <a:rPr lang="en-US" dirty="0"/>
              <a:t>Genome-wide association study results for both exposure (risk factor) and outcome (disease).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410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F539-718E-4CBA-C7EA-0E178F7CE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3D09C-9EAD-389B-EF4C-C2B890AB3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916" y="388923"/>
            <a:ext cx="10515600" cy="722895"/>
          </a:xfrm>
        </p:spPr>
        <p:txBody>
          <a:bodyPr>
            <a:normAutofit fontScale="90000"/>
          </a:bodyPr>
          <a:lstStyle/>
          <a:p>
            <a:r>
              <a:rPr lang="en-US" dirty="0"/>
              <a:t>Aim &amp; Methods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E20AA0-9FB4-874D-7058-69CD2345A151}"/>
              </a:ext>
            </a:extLst>
          </p:cNvPr>
          <p:cNvSpPr/>
          <p:nvPr/>
        </p:nvSpPr>
        <p:spPr>
          <a:xfrm>
            <a:off x="5460122" y="4764809"/>
            <a:ext cx="1346083" cy="4146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Protein levels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C8D381-F801-F362-FE70-49FD3760C83C}"/>
              </a:ext>
            </a:extLst>
          </p:cNvPr>
          <p:cNvSpPr txBox="1"/>
          <p:nvPr/>
        </p:nvSpPr>
        <p:spPr>
          <a:xfrm>
            <a:off x="687976" y="1525532"/>
            <a:ext cx="109191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Aim: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Estimate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causal relationship of circulating proteins on multiple myeloma risk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AFA813-7109-F483-6E1A-4E197A8A9F5A}"/>
              </a:ext>
            </a:extLst>
          </p:cNvPr>
          <p:cNvSpPr txBox="1"/>
          <p:nvPr/>
        </p:nvSpPr>
        <p:spPr>
          <a:xfrm>
            <a:off x="5610348" y="5272270"/>
            <a:ext cx="11958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Exposure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5D5D17A-2A0F-6C80-5A05-9E9D5622A901}"/>
              </a:ext>
            </a:extLst>
          </p:cNvPr>
          <p:cNvSpPr txBox="1"/>
          <p:nvPr/>
        </p:nvSpPr>
        <p:spPr>
          <a:xfrm>
            <a:off x="3048691" y="3411591"/>
            <a:ext cx="6094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239F4A-7349-00CE-8FF1-C2F932D63DF9}"/>
              </a:ext>
            </a:extLst>
          </p:cNvPr>
          <p:cNvSpPr txBox="1"/>
          <p:nvPr/>
        </p:nvSpPr>
        <p:spPr>
          <a:xfrm>
            <a:off x="687976" y="2439031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Methods</a:t>
            </a:r>
          </a:p>
        </p:txBody>
      </p:sp>
      <p:pic>
        <p:nvPicPr>
          <p:cNvPr id="5" name="Picture 4" descr="A person waving with his hand up&#10;&#10;Description automatically generated">
            <a:extLst>
              <a:ext uri="{FF2B5EF4-FFF2-40B4-BE49-F238E27FC236}">
                <a16:creationId xmlns:a16="http://schemas.microsoft.com/office/drawing/2014/main" id="{08DB7E81-6322-017D-A1F9-0479DB340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18"/>
          <a:stretch/>
        </p:blipFill>
        <p:spPr>
          <a:xfrm>
            <a:off x="11145675" y="174621"/>
            <a:ext cx="820332" cy="92683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59C36F7-3A2B-01D0-7A0A-3577B4CB37DE}"/>
              </a:ext>
            </a:extLst>
          </p:cNvPr>
          <p:cNvSpPr txBox="1"/>
          <p:nvPr/>
        </p:nvSpPr>
        <p:spPr>
          <a:xfrm>
            <a:off x="9917099" y="519537"/>
            <a:ext cx="2964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Dr Matt Lee</a:t>
            </a:r>
          </a:p>
          <a:p>
            <a:r>
              <a:rPr lang="en-GB" sz="1200" dirty="0">
                <a:solidFill>
                  <a:schemeClr val="tx2"/>
                </a:solidFill>
              </a:rPr>
              <a:t>Postdoc IARC </a:t>
            </a:r>
          </a:p>
        </p:txBody>
      </p:sp>
      <p:pic>
        <p:nvPicPr>
          <p:cNvPr id="33" name="Picture 3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43CED82-B62B-B811-BD57-DB0FE3A81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325" y="2997680"/>
            <a:ext cx="2195808" cy="862639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61EB8F-0D5B-4C47-7555-DCF28D52E028}"/>
              </a:ext>
            </a:extLst>
          </p:cNvPr>
          <p:cNvCxnSpPr>
            <a:cxnSpLocks/>
          </p:cNvCxnSpPr>
          <p:nvPr/>
        </p:nvCxnSpPr>
        <p:spPr>
          <a:xfrm flipH="1" flipV="1">
            <a:off x="4155141" y="3596257"/>
            <a:ext cx="1183487" cy="93033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1AC27F4-36C4-E6B9-C791-87A8E9397BF5}"/>
              </a:ext>
            </a:extLst>
          </p:cNvPr>
          <p:cNvCxnSpPr>
            <a:cxnSpLocks/>
          </p:cNvCxnSpPr>
          <p:nvPr/>
        </p:nvCxnSpPr>
        <p:spPr>
          <a:xfrm flipV="1">
            <a:off x="6687126" y="3596257"/>
            <a:ext cx="1221939" cy="92857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 descr="A close-up of a logo&#10;&#10;Description automatically generated">
            <a:extLst>
              <a:ext uri="{FF2B5EF4-FFF2-40B4-BE49-F238E27FC236}">
                <a16:creationId xmlns:a16="http://schemas.microsoft.com/office/drawing/2014/main" id="{3D7BD2FC-7725-6BDA-0D7E-A23FC752E0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528" y="2901491"/>
            <a:ext cx="2654300" cy="762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09A88E2-BDA0-76C2-D36C-58EB178E42A2}"/>
              </a:ext>
            </a:extLst>
          </p:cNvPr>
          <p:cNvSpPr txBox="1"/>
          <p:nvPr/>
        </p:nvSpPr>
        <p:spPr>
          <a:xfrm>
            <a:off x="1823498" y="3865130"/>
            <a:ext cx="30994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34000 British participants</a:t>
            </a:r>
          </a:p>
          <a:p>
            <a:pPr marL="285750" indent="-285750">
              <a:buFontTx/>
              <a:buChar char="-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3000 plasma proteins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Olink (antibodies)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9F09B90-6149-E4FD-7C0F-D9741C8BBBC0}"/>
              </a:ext>
            </a:extLst>
          </p:cNvPr>
          <p:cNvSpPr txBox="1"/>
          <p:nvPr/>
        </p:nvSpPr>
        <p:spPr>
          <a:xfrm>
            <a:off x="8111462" y="3904458"/>
            <a:ext cx="32916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35000 Icelandic participants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&gt;4000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plasma proteins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SomaLogic (aptamers)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55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/>
      <p:bldP spid="6" grpId="0"/>
      <p:bldP spid="42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DFA3-5465-F70A-D601-99B491BA2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76FA7-A787-3320-BDCB-D2F18B346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916" y="388923"/>
            <a:ext cx="10515600" cy="722895"/>
          </a:xfrm>
        </p:spPr>
        <p:txBody>
          <a:bodyPr>
            <a:normAutofit fontScale="90000"/>
          </a:bodyPr>
          <a:lstStyle/>
          <a:p>
            <a:r>
              <a:rPr lang="en-US" dirty="0"/>
              <a:t>Aim &amp; Methods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46E812-936A-3AB1-4873-64D340D59FC0}"/>
              </a:ext>
            </a:extLst>
          </p:cNvPr>
          <p:cNvSpPr/>
          <p:nvPr/>
        </p:nvSpPr>
        <p:spPr>
          <a:xfrm>
            <a:off x="5460122" y="4764809"/>
            <a:ext cx="1346083" cy="4146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Protein levels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A261B6-C80A-AE4E-B581-7B411D726F45}"/>
              </a:ext>
            </a:extLst>
          </p:cNvPr>
          <p:cNvSpPr/>
          <p:nvPr/>
        </p:nvSpPr>
        <p:spPr>
          <a:xfrm>
            <a:off x="7534277" y="4764809"/>
            <a:ext cx="1346083" cy="4146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Multiple myeloma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DEFF57F-1BF9-0683-E0A8-42A134742046}"/>
              </a:ext>
            </a:extLst>
          </p:cNvPr>
          <p:cNvCxnSpPr/>
          <p:nvPr/>
        </p:nvCxnSpPr>
        <p:spPr>
          <a:xfrm>
            <a:off x="6992456" y="4968009"/>
            <a:ext cx="42287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016CE17-D80C-628B-4503-6EBC4178A477}"/>
              </a:ext>
            </a:extLst>
          </p:cNvPr>
          <p:cNvSpPr txBox="1"/>
          <p:nvPr/>
        </p:nvSpPr>
        <p:spPr>
          <a:xfrm>
            <a:off x="687976" y="1525532"/>
            <a:ext cx="109191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Aim: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Estimate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causal relationship of circulating proteins on multiple myeloma risk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6E3CD1-F4EF-DF9C-EAC5-3A3407B99DE5}"/>
              </a:ext>
            </a:extLst>
          </p:cNvPr>
          <p:cNvSpPr txBox="1"/>
          <p:nvPr/>
        </p:nvSpPr>
        <p:spPr>
          <a:xfrm>
            <a:off x="5610348" y="5272270"/>
            <a:ext cx="11958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Exposure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2C6209-B624-97CD-636A-4D35A770D116}"/>
              </a:ext>
            </a:extLst>
          </p:cNvPr>
          <p:cNvSpPr txBox="1"/>
          <p:nvPr/>
        </p:nvSpPr>
        <p:spPr>
          <a:xfrm>
            <a:off x="7789962" y="5286208"/>
            <a:ext cx="11750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Outcome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E0EA3-DA3E-FFB2-839E-525E635804F0}"/>
              </a:ext>
            </a:extLst>
          </p:cNvPr>
          <p:cNvSpPr txBox="1"/>
          <p:nvPr/>
        </p:nvSpPr>
        <p:spPr>
          <a:xfrm>
            <a:off x="687976" y="2439031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Methods</a:t>
            </a:r>
          </a:p>
        </p:txBody>
      </p:sp>
      <p:pic>
        <p:nvPicPr>
          <p:cNvPr id="5" name="Picture 4" descr="A person waving with his hand up&#10;&#10;Description automatically generated">
            <a:extLst>
              <a:ext uri="{FF2B5EF4-FFF2-40B4-BE49-F238E27FC236}">
                <a16:creationId xmlns:a16="http://schemas.microsoft.com/office/drawing/2014/main" id="{EEEBB988-36E1-178F-5C01-F05B80D311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18"/>
          <a:stretch/>
        </p:blipFill>
        <p:spPr>
          <a:xfrm>
            <a:off x="11145675" y="174621"/>
            <a:ext cx="820332" cy="92683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94D926E-3785-0411-7265-40911C8218A2}"/>
              </a:ext>
            </a:extLst>
          </p:cNvPr>
          <p:cNvSpPr txBox="1"/>
          <p:nvPr/>
        </p:nvSpPr>
        <p:spPr>
          <a:xfrm>
            <a:off x="9917099" y="519537"/>
            <a:ext cx="2964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Dr Matt Lee</a:t>
            </a:r>
          </a:p>
          <a:p>
            <a:r>
              <a:rPr lang="en-GB" sz="1200" dirty="0">
                <a:solidFill>
                  <a:schemeClr val="tx2"/>
                </a:solidFill>
              </a:rPr>
              <a:t>Postdoc IARC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08B4DF-6F71-7CEB-B37A-091CB54A2B4F}"/>
              </a:ext>
            </a:extLst>
          </p:cNvPr>
          <p:cNvCxnSpPr>
            <a:cxnSpLocks/>
          </p:cNvCxnSpPr>
          <p:nvPr/>
        </p:nvCxnSpPr>
        <p:spPr>
          <a:xfrm flipH="1" flipV="1">
            <a:off x="5271956" y="3429000"/>
            <a:ext cx="2518006" cy="1099246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9EA233B-853B-8484-8BFC-D1C1A0434008}"/>
              </a:ext>
            </a:extLst>
          </p:cNvPr>
          <p:cNvCxnSpPr>
            <a:cxnSpLocks/>
          </p:cNvCxnSpPr>
          <p:nvPr/>
        </p:nvCxnSpPr>
        <p:spPr>
          <a:xfrm flipV="1">
            <a:off x="8454053" y="3559457"/>
            <a:ext cx="1066465" cy="96877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5901A54-BB27-BCC7-C42D-8FE97F3A7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0518" y="2735268"/>
            <a:ext cx="2195808" cy="862639"/>
          </a:xfrm>
          <a:prstGeom prst="rect">
            <a:avLst/>
          </a:prstGeom>
        </p:spPr>
      </p:pic>
      <p:pic>
        <p:nvPicPr>
          <p:cNvPr id="35" name="Picture 34" descr="A blue and black text&#10;&#10;Description automatically generated">
            <a:extLst>
              <a:ext uri="{FF2B5EF4-FFF2-40B4-BE49-F238E27FC236}">
                <a16:creationId xmlns:a16="http://schemas.microsoft.com/office/drawing/2014/main" id="{F0C1700D-FE1E-6B9C-6B85-0EE5DA2A8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8396" y="2847886"/>
            <a:ext cx="2057400" cy="8255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399C404-800A-65DA-6ABD-AA61351FC1A6}"/>
              </a:ext>
            </a:extLst>
          </p:cNvPr>
          <p:cNvSpPr txBox="1"/>
          <p:nvPr/>
        </p:nvSpPr>
        <p:spPr>
          <a:xfrm>
            <a:off x="2825390" y="3766192"/>
            <a:ext cx="30994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Finnish participants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1,085 MM cases, 271,463 controls</a:t>
            </a:r>
          </a:p>
          <a:p>
            <a:pPr marL="285750" indent="-285750">
              <a:buFontTx/>
              <a:buChar char="-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79C0942-9463-4E13-DD39-0159DD860358}"/>
              </a:ext>
            </a:extLst>
          </p:cNvPr>
          <p:cNvSpPr txBox="1"/>
          <p:nvPr/>
        </p:nvSpPr>
        <p:spPr>
          <a:xfrm>
            <a:off x="9366610" y="3683432"/>
            <a:ext cx="30994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British participants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564 MM cases, 455,784 controls</a:t>
            </a:r>
          </a:p>
          <a:p>
            <a:pPr marL="285750" indent="-285750">
              <a:buFontTx/>
              <a:buChar char="-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1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6" grpId="0"/>
      <p:bldP spid="36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C2D40-A4D8-0401-FD48-689684346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B68CE-F840-B895-9595-4B051A729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916" y="388923"/>
            <a:ext cx="10515600" cy="722895"/>
          </a:xfrm>
        </p:spPr>
        <p:txBody>
          <a:bodyPr>
            <a:normAutofit fontScale="90000"/>
          </a:bodyPr>
          <a:lstStyle/>
          <a:p>
            <a:r>
              <a:rPr lang="en-US" dirty="0"/>
              <a:t>Aim &amp; Methods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D22C14-5966-9501-1495-6DA6BEF97C92}"/>
              </a:ext>
            </a:extLst>
          </p:cNvPr>
          <p:cNvSpPr/>
          <p:nvPr/>
        </p:nvSpPr>
        <p:spPr>
          <a:xfrm>
            <a:off x="2684199" y="4764809"/>
            <a:ext cx="2016253" cy="4146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Single nucleotide polymorphism (SNP)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F3DB7D-3A81-0FFB-9CA4-F126F046F574}"/>
              </a:ext>
            </a:extLst>
          </p:cNvPr>
          <p:cNvSpPr/>
          <p:nvPr/>
        </p:nvSpPr>
        <p:spPr>
          <a:xfrm>
            <a:off x="5460122" y="4764809"/>
            <a:ext cx="1346083" cy="4146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Protein levels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70AA1E-CEEE-3149-268D-403354E69776}"/>
              </a:ext>
            </a:extLst>
          </p:cNvPr>
          <p:cNvSpPr/>
          <p:nvPr/>
        </p:nvSpPr>
        <p:spPr>
          <a:xfrm>
            <a:off x="7534277" y="4764809"/>
            <a:ext cx="1346083" cy="4146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Multiple myeloma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6ECFB-AF3C-1796-CDC7-5E6F6E2A3DD2}"/>
              </a:ext>
            </a:extLst>
          </p:cNvPr>
          <p:cNvSpPr/>
          <p:nvPr/>
        </p:nvSpPr>
        <p:spPr>
          <a:xfrm>
            <a:off x="6518364" y="3666633"/>
            <a:ext cx="1346083" cy="4146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Confounders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7C5AFF1-9E91-3801-3A58-4BA6D1DDD87F}"/>
              </a:ext>
            </a:extLst>
          </p:cNvPr>
          <p:cNvCxnSpPr/>
          <p:nvPr/>
        </p:nvCxnSpPr>
        <p:spPr>
          <a:xfrm>
            <a:off x="7415753" y="4256809"/>
            <a:ext cx="397476" cy="38925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01B89E-1373-409F-F1B5-09CBF1082060}"/>
              </a:ext>
            </a:extLst>
          </p:cNvPr>
          <p:cNvCxnSpPr/>
          <p:nvPr/>
        </p:nvCxnSpPr>
        <p:spPr>
          <a:xfrm flipH="1">
            <a:off x="6514131" y="4256809"/>
            <a:ext cx="406365" cy="4311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96613D2-4BC0-5ACA-8EAA-27A0DEBC60B5}"/>
              </a:ext>
            </a:extLst>
          </p:cNvPr>
          <p:cNvCxnSpPr/>
          <p:nvPr/>
        </p:nvCxnSpPr>
        <p:spPr>
          <a:xfrm>
            <a:off x="6992456" y="4968009"/>
            <a:ext cx="42287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AC59F-E8C2-64CD-69CA-599D61886458}"/>
              </a:ext>
            </a:extLst>
          </p:cNvPr>
          <p:cNvCxnSpPr/>
          <p:nvPr/>
        </p:nvCxnSpPr>
        <p:spPr>
          <a:xfrm>
            <a:off x="4915282" y="4996310"/>
            <a:ext cx="42291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E7C74D0-9C97-763D-4165-F9BA9FBA4C56}"/>
              </a:ext>
            </a:extLst>
          </p:cNvPr>
          <p:cNvSpPr txBox="1"/>
          <p:nvPr/>
        </p:nvSpPr>
        <p:spPr>
          <a:xfrm>
            <a:off x="687976" y="1525532"/>
            <a:ext cx="109191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Aim: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Estimate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causal relationship of circulating proteins on multiple myeloma risk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DD52FF-8E76-66C5-EEA9-D21FDFFF4A72}"/>
              </a:ext>
            </a:extLst>
          </p:cNvPr>
          <p:cNvSpPr txBox="1"/>
          <p:nvPr/>
        </p:nvSpPr>
        <p:spPr>
          <a:xfrm>
            <a:off x="5610348" y="5272270"/>
            <a:ext cx="11958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Exposure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651078-4664-1719-3A64-148C548E3E5A}"/>
              </a:ext>
            </a:extLst>
          </p:cNvPr>
          <p:cNvSpPr txBox="1"/>
          <p:nvPr/>
        </p:nvSpPr>
        <p:spPr>
          <a:xfrm>
            <a:off x="7789962" y="5286208"/>
            <a:ext cx="11750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Outcome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627A6E-E9BE-F33D-82BA-720C02162345}"/>
              </a:ext>
            </a:extLst>
          </p:cNvPr>
          <p:cNvSpPr txBox="1"/>
          <p:nvPr/>
        </p:nvSpPr>
        <p:spPr>
          <a:xfrm>
            <a:off x="2622596" y="5275008"/>
            <a:ext cx="23601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Instrumental variable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F2EBE6-9C19-5CB4-2366-F4516E6F7383}"/>
              </a:ext>
            </a:extLst>
          </p:cNvPr>
          <p:cNvSpPr txBox="1"/>
          <p:nvPr/>
        </p:nvSpPr>
        <p:spPr>
          <a:xfrm>
            <a:off x="3048691" y="3411591"/>
            <a:ext cx="6094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6BE975-E682-19B3-D501-9130B6C56181}"/>
              </a:ext>
            </a:extLst>
          </p:cNvPr>
          <p:cNvSpPr txBox="1"/>
          <p:nvPr/>
        </p:nvSpPr>
        <p:spPr>
          <a:xfrm>
            <a:off x="687976" y="2439031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Methods</a:t>
            </a:r>
          </a:p>
        </p:txBody>
      </p:sp>
      <p:pic>
        <p:nvPicPr>
          <p:cNvPr id="5" name="Picture 4" descr="A person waving with his hand up&#10;&#10;Description automatically generated">
            <a:extLst>
              <a:ext uri="{FF2B5EF4-FFF2-40B4-BE49-F238E27FC236}">
                <a16:creationId xmlns:a16="http://schemas.microsoft.com/office/drawing/2014/main" id="{A9B63E82-CBEE-FA43-52C9-DCB7F76C82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18"/>
          <a:stretch/>
        </p:blipFill>
        <p:spPr>
          <a:xfrm>
            <a:off x="11145675" y="174621"/>
            <a:ext cx="820332" cy="92683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5F90053-FA4B-1899-8805-CB487F5529D2}"/>
              </a:ext>
            </a:extLst>
          </p:cNvPr>
          <p:cNvSpPr txBox="1"/>
          <p:nvPr/>
        </p:nvSpPr>
        <p:spPr>
          <a:xfrm>
            <a:off x="9917099" y="519537"/>
            <a:ext cx="2964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Dr Matt Lee</a:t>
            </a:r>
          </a:p>
          <a:p>
            <a:r>
              <a:rPr lang="en-GB" sz="1200" dirty="0">
                <a:solidFill>
                  <a:schemeClr val="tx2"/>
                </a:solidFill>
              </a:rPr>
              <a:t>Postdoc IARC </a:t>
            </a:r>
          </a:p>
        </p:txBody>
      </p:sp>
    </p:spTree>
    <p:extLst>
      <p:ext uri="{BB962C8B-B14F-4D97-AF65-F5344CB8AC3E}">
        <p14:creationId xmlns:p14="http://schemas.microsoft.com/office/powerpoint/2010/main" val="156499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1D07D72-B871-760E-7192-1BFB96826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D686-5037-9077-D21D-498984E43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41" y="286253"/>
            <a:ext cx="10515600" cy="722895"/>
          </a:xfrm>
        </p:spPr>
        <p:txBody>
          <a:bodyPr>
            <a:normAutofit fontScale="90000"/>
          </a:bodyPr>
          <a:lstStyle/>
          <a:p>
            <a:r>
              <a:rPr lang="en-US" dirty="0"/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0162DE-D4B7-198F-201C-3BBEA1292B16}"/>
              </a:ext>
            </a:extLst>
          </p:cNvPr>
          <p:cNvSpPr txBox="1"/>
          <p:nvPr/>
        </p:nvSpPr>
        <p:spPr>
          <a:xfrm>
            <a:off x="669641" y="1158992"/>
            <a:ext cx="10592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440 proteins with two causal estimates (discovery and replication, represented by colour)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Circulating levels of 7 proteins may have a causal influence on multiple myeloma risk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21F4D3-3A6B-6A65-DE4F-951AD37CDB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765"/>
          <a:stretch/>
        </p:blipFill>
        <p:spPr>
          <a:xfrm>
            <a:off x="669641" y="2033938"/>
            <a:ext cx="7784067" cy="456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12F38B7-2C38-2441-493D-E7DDB813C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C3715-FB2C-07F4-4DAC-38C0569F4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41" y="286253"/>
            <a:ext cx="10515600" cy="722895"/>
          </a:xfrm>
        </p:spPr>
        <p:txBody>
          <a:bodyPr>
            <a:normAutofit fontScale="90000"/>
          </a:bodyPr>
          <a:lstStyle/>
          <a:p>
            <a:r>
              <a:rPr lang="en-US" dirty="0"/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A1BCAF-65F8-058A-93F4-91782EE4E5EB}"/>
              </a:ext>
            </a:extLst>
          </p:cNvPr>
          <p:cNvSpPr txBox="1"/>
          <p:nvPr/>
        </p:nvSpPr>
        <p:spPr>
          <a:xfrm>
            <a:off x="669641" y="1158992"/>
            <a:ext cx="10592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440 proteins with two causal estimates (discovery and replication, represented by colour)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Circulating levels of 7 proteins may have a causal influence on multiple myeloma risk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5360BB-03ED-A63E-9BA5-43E78CF8CF48}"/>
              </a:ext>
            </a:extLst>
          </p:cNvPr>
          <p:cNvSpPr/>
          <p:nvPr/>
        </p:nvSpPr>
        <p:spPr>
          <a:xfrm>
            <a:off x="863380" y="2827051"/>
            <a:ext cx="5166360" cy="3566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710AFA-E7D0-7925-7BF0-BF3BE494D1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765"/>
          <a:stretch/>
        </p:blipFill>
        <p:spPr>
          <a:xfrm>
            <a:off x="669641" y="2033938"/>
            <a:ext cx="7784067" cy="456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2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CD0D0BC-33CA-9DE4-D2AB-BFC891CA2E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015350"/>
              </p:ext>
            </p:extLst>
          </p:nvPr>
        </p:nvGraphicFramePr>
        <p:xfrm>
          <a:off x="704520" y="1488244"/>
          <a:ext cx="11061656" cy="4963834"/>
        </p:xfrm>
        <a:graphic>
          <a:graphicData uri="http://schemas.openxmlformats.org/drawingml/2006/table">
            <a:tbl>
              <a:tblPr/>
              <a:tblGrid>
                <a:gridCol w="1043598">
                  <a:extLst>
                    <a:ext uri="{9D8B030D-6E8A-4147-A177-3AD203B41FA5}">
                      <a16:colId xmlns:a16="http://schemas.microsoft.com/office/drawing/2014/main" val="1993396587"/>
                    </a:ext>
                  </a:extLst>
                </a:gridCol>
                <a:gridCol w="3966882">
                  <a:extLst>
                    <a:ext uri="{9D8B030D-6E8A-4147-A177-3AD203B41FA5}">
                      <a16:colId xmlns:a16="http://schemas.microsoft.com/office/drawing/2014/main" val="3941097560"/>
                    </a:ext>
                  </a:extLst>
                </a:gridCol>
                <a:gridCol w="6051176">
                  <a:extLst>
                    <a:ext uri="{9D8B030D-6E8A-4147-A177-3AD203B41FA5}">
                      <a16:colId xmlns:a16="http://schemas.microsoft.com/office/drawing/2014/main" val="4021961131"/>
                    </a:ext>
                  </a:extLst>
                </a:gridCol>
              </a:tblGrid>
              <a:tr h="321664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+mn-lt"/>
                        </a:rPr>
                        <a:t>Gene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+mn-lt"/>
                        </a:rPr>
                        <a:t>Protein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Protein function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3039814"/>
                  </a:ext>
                </a:extLst>
              </a:tr>
              <a:tr h="548722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+mn-lt"/>
                        </a:rPr>
                        <a:t>DPT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Dermatopontin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Extracellular matrix protein with potential role in bone marrow microenvironment</a:t>
                      </a:r>
                      <a:endParaRPr lang="en-GB" sz="1600" b="1">
                        <a:effectLst/>
                        <a:latin typeface="+mn-l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262145"/>
                  </a:ext>
                </a:extLst>
              </a:tr>
              <a:tr h="548722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</a:rPr>
                        <a:t>CRYBB1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</a:rPr>
                        <a:t>Beta-crystallin B1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i="0" u="none" strike="noStrike" kern="120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Crystallins</a:t>
                      </a:r>
                      <a:r>
                        <a:rPr lang="en-GB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the dominant structural components of the vertebrate eye lens.</a:t>
                      </a:r>
                      <a:endParaRPr lang="en-GB" sz="1600">
                        <a:effectLst/>
                        <a:latin typeface="+mn-l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529925"/>
                  </a:ext>
                </a:extLst>
              </a:tr>
              <a:tr h="548722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</a:rPr>
                        <a:t>OBP2B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</a:rPr>
                        <a:t>Odorant-binding protein 2b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Probably binds and transports small hydrophobic volatile molecules.</a:t>
                      </a:r>
                      <a:endParaRPr lang="en-GB" sz="1600">
                        <a:effectLst/>
                        <a:latin typeface="+mn-l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943311"/>
                  </a:ext>
                </a:extLst>
              </a:tr>
              <a:tr h="1002836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+mn-lt"/>
                        </a:rPr>
                        <a:t>GCLM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+mn-lt"/>
                        </a:rPr>
                        <a:t>Glutamate-cysteine ligase regulatory subunit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 rate limiting enzyme of glutathione synthesis. </a:t>
                      </a: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Treating MM cells with bortezomib has been shown to lead to higher levels of GCLM.</a:t>
                      </a:r>
                      <a:endParaRPr lang="en-GB" sz="1600" b="1" dirty="0">
                        <a:effectLst/>
                        <a:latin typeface="+mn-l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57851"/>
                  </a:ext>
                </a:extLst>
              </a:tr>
              <a:tr h="548722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</a:rPr>
                        <a:t>IL18BP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</a:rPr>
                        <a:t>Interleukin-18-binding protein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Inhibitor of the proinflammatory cytokine, IL18.</a:t>
                      </a:r>
                      <a:endParaRPr lang="en-GB" sz="1600">
                        <a:effectLst/>
                        <a:latin typeface="+mn-l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909921"/>
                  </a:ext>
                </a:extLst>
              </a:tr>
              <a:tr h="548722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+mn-lt"/>
                        </a:rPr>
                        <a:t>KDR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+mn-lt"/>
                        </a:rPr>
                        <a:t>Vascular endothelial growth factor receptor 2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Involved in endothelial migration and proliferation and is implicated in liver, renal and thyroid cancers.</a:t>
                      </a:r>
                      <a:r>
                        <a:rPr lang="en-GB" sz="1600" b="1"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498869"/>
                  </a:ext>
                </a:extLst>
              </a:tr>
              <a:tr h="709716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</a:rPr>
                        <a:t>CRYGD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</a:rPr>
                        <a:t>Gamma-crystallin D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Crystallins</a:t>
                      </a:r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the dominant structural components of the vertebrate eye lens.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3713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10E043A-FB15-41D0-C5B3-597672CF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406" y="331798"/>
            <a:ext cx="10515600" cy="722895"/>
          </a:xfrm>
        </p:spPr>
        <p:txBody>
          <a:bodyPr>
            <a:normAutofit fontScale="90000"/>
          </a:bodyPr>
          <a:lstStyle/>
          <a:p>
            <a:r>
              <a:rPr lang="en-US" dirty="0"/>
              <a:t>Proteins implicated in MM risk</a:t>
            </a:r>
          </a:p>
        </p:txBody>
      </p:sp>
    </p:spTree>
    <p:extLst>
      <p:ext uri="{BB962C8B-B14F-4D97-AF65-F5344CB8AC3E}">
        <p14:creationId xmlns:p14="http://schemas.microsoft.com/office/powerpoint/2010/main" val="932503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CB624-B926-AB24-E1B5-B855CDBE1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208" y="442220"/>
            <a:ext cx="11261584" cy="1345269"/>
          </a:xfrm>
        </p:spPr>
        <p:txBody>
          <a:bodyPr>
            <a:normAutofit fontScale="90000"/>
          </a:bodyPr>
          <a:lstStyle/>
          <a:p>
            <a:r>
              <a:rPr lang="en-US" dirty="0"/>
              <a:t>Pilot study: Validating the circulating proteome for multiple myeloma biomarker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719D-D58A-F663-46BE-46C4BEDBE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208" y="2407766"/>
            <a:ext cx="6606924" cy="36515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Using samples from </a:t>
            </a:r>
            <a:r>
              <a:rPr lang="en-US" b="1" dirty="0"/>
              <a:t>Iceland Screens, Treats and Prevents Multiple Myeloma (</a:t>
            </a:r>
            <a:r>
              <a:rPr lang="en-US" b="1" dirty="0" err="1"/>
              <a:t>iStopMM</a:t>
            </a:r>
            <a:r>
              <a:rPr lang="en-US" b="1" dirty="0"/>
              <a:t>) </a:t>
            </a:r>
            <a:r>
              <a:rPr lang="en-US" dirty="0"/>
              <a:t>and generating inflammatory protein data.</a:t>
            </a:r>
          </a:p>
          <a:p>
            <a:r>
              <a:rPr lang="en-US" dirty="0"/>
              <a:t>Research questions:</a:t>
            </a:r>
          </a:p>
          <a:p>
            <a:r>
              <a:rPr lang="en-US" dirty="0"/>
              <a:t>1) How well does blood plasma reflect the inflammatory environment of the bone marrow in MGUS?</a:t>
            </a:r>
          </a:p>
          <a:p>
            <a:r>
              <a:rPr lang="en-US" dirty="0"/>
              <a:t>2) Are there differences in inflammatory proteins across multiple myeloma, MGUS and control plasma samples?</a:t>
            </a:r>
          </a:p>
        </p:txBody>
      </p:sp>
      <p:pic>
        <p:nvPicPr>
          <p:cNvPr id="4" name="Picture 3" descr="A diagram of a diagram of a patient's body&#10;&#10;Description automatically generated">
            <a:extLst>
              <a:ext uri="{FF2B5EF4-FFF2-40B4-BE49-F238E27FC236}">
                <a16:creationId xmlns:a16="http://schemas.microsoft.com/office/drawing/2014/main" id="{F7DCD953-BF49-39F5-8073-4EC3A1DBA0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121" y="2407766"/>
            <a:ext cx="4455671" cy="420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0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2960B-E95E-2CE0-1488-E23AFFD88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5A4F-A285-55F5-EA66-BAD254AD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37" y="365125"/>
            <a:ext cx="10515600" cy="1325563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0BD42-940D-DE72-6CA3-7B791165A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737575" cy="4351338"/>
          </a:xfrm>
        </p:spPr>
        <p:txBody>
          <a:bodyPr>
            <a:normAutofit/>
          </a:bodyPr>
          <a:lstStyle/>
          <a:p>
            <a:r>
              <a:rPr lang="en-US" sz="2600" dirty="0"/>
              <a:t>- MR can be a useful tool to explore the involvement of circulating proteins in myeloma.</a:t>
            </a:r>
          </a:p>
          <a:p>
            <a:r>
              <a:rPr lang="en-US" sz="2600" dirty="0"/>
              <a:t>- Initial results indicate 7 proteins for further exploration (e.g. KDR/VEGFR2).</a:t>
            </a:r>
          </a:p>
          <a:p>
            <a:r>
              <a:rPr lang="en-US" sz="2600" dirty="0"/>
              <a:t>- MR has limitations; generating more data from patient samples is needed to further understand the role of circulating proteins in myeloma.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5036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C9664BC-B265-D7D5-DD56-33EB50339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B4226A4-FB15-8142-6D1D-A080167E4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Acknowledgements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D92DAE-D7E9-0D44-7507-E565E8A3468D}"/>
              </a:ext>
            </a:extLst>
          </p:cNvPr>
          <p:cNvSpPr txBox="1"/>
          <p:nvPr/>
        </p:nvSpPr>
        <p:spPr>
          <a:xfrm>
            <a:off x="838200" y="2028616"/>
            <a:ext cx="4710167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200" b="1" dirty="0"/>
              <a:t>International Agency for Research on Cancer</a:t>
            </a:r>
          </a:p>
          <a:p>
            <a:pPr marL="0" indent="0">
              <a:buNone/>
            </a:pPr>
            <a:r>
              <a:rPr lang="en-US" sz="2200" dirty="0"/>
              <a:t>Dr Matthew Lee</a:t>
            </a:r>
            <a:endParaRPr lang="en-US" sz="2200" b="1" dirty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b="1" dirty="0"/>
              <a:t>University of Bristol</a:t>
            </a:r>
          </a:p>
          <a:p>
            <a:pPr marL="0" indent="0">
              <a:buNone/>
            </a:pPr>
            <a:r>
              <a:rPr lang="en-US" sz="2200" dirty="0"/>
              <a:t>Emma Hazelwood</a:t>
            </a:r>
          </a:p>
          <a:p>
            <a:pPr marL="0" indent="0">
              <a:buNone/>
            </a:pPr>
            <a:r>
              <a:rPr lang="en-US" sz="2200" dirty="0"/>
              <a:t>Professor Sarah Lewis</a:t>
            </a:r>
          </a:p>
          <a:p>
            <a:pPr marL="0" indent="0">
              <a:buNone/>
            </a:pPr>
            <a:r>
              <a:rPr lang="en-US" sz="2200" dirty="0"/>
              <a:t>Dr Kate Burley</a:t>
            </a:r>
          </a:p>
          <a:p>
            <a:pPr marL="0" indent="0">
              <a:buNone/>
            </a:pPr>
            <a:r>
              <a:rPr lang="en-US" sz="2200" dirty="0"/>
              <a:t>Prof Nic Timpson</a:t>
            </a:r>
          </a:p>
          <a:p>
            <a:pPr marL="0" indent="0">
              <a:buNone/>
            </a:pPr>
            <a:r>
              <a:rPr lang="en-US" sz="2200" dirty="0"/>
              <a:t>Dr Laura Corbin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19" name="Picture 18" descr="A logo for cancer research uk&#10;&#10;Description automatically generated">
            <a:extLst>
              <a:ext uri="{FF2B5EF4-FFF2-40B4-BE49-F238E27FC236}">
                <a16:creationId xmlns:a16="http://schemas.microsoft.com/office/drawing/2014/main" id="{ED4066AD-0D0A-F4CD-6EDA-CB5BD1BD4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256" y="5673079"/>
            <a:ext cx="2117830" cy="9954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4AE2CE7-202B-D5D9-2E5B-E54C5D0E4804}"/>
              </a:ext>
            </a:extLst>
          </p:cNvPr>
          <p:cNvSpPr txBox="1"/>
          <p:nvPr/>
        </p:nvSpPr>
        <p:spPr>
          <a:xfrm>
            <a:off x="5132887" y="2047855"/>
            <a:ext cx="609426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200" b="1" dirty="0"/>
              <a:t>University of Iceland</a:t>
            </a:r>
          </a:p>
          <a:p>
            <a:pPr marL="0" indent="0">
              <a:buNone/>
            </a:pPr>
            <a:r>
              <a:rPr lang="en-GB" sz="2200" dirty="0" err="1">
                <a:effectLst/>
              </a:rPr>
              <a:t>Sæmundur</a:t>
            </a:r>
            <a:r>
              <a:rPr lang="en-GB" sz="2200" dirty="0">
                <a:effectLst/>
              </a:rPr>
              <a:t> </a:t>
            </a:r>
            <a:r>
              <a:rPr lang="en-GB" sz="2200" dirty="0" err="1">
                <a:effectLst/>
              </a:rPr>
              <a:t>Rögnvaldsson</a:t>
            </a:r>
            <a:endParaRPr lang="en-GB" sz="2200" dirty="0">
              <a:effectLst/>
            </a:endParaRPr>
          </a:p>
          <a:p>
            <a:pPr marL="0" indent="0">
              <a:buNone/>
            </a:pPr>
            <a:r>
              <a:rPr lang="en-GB" sz="2200" dirty="0" err="1">
                <a:effectLst/>
              </a:rPr>
              <a:t>Sigurður</a:t>
            </a:r>
            <a:r>
              <a:rPr lang="en-GB" sz="2200" dirty="0">
                <a:effectLst/>
              </a:rPr>
              <a:t> </a:t>
            </a:r>
            <a:r>
              <a:rPr lang="en-GB" sz="2200" dirty="0" err="1">
                <a:effectLst/>
              </a:rPr>
              <a:t>Yngvi</a:t>
            </a:r>
            <a:r>
              <a:rPr lang="en-GB" sz="2200" dirty="0">
                <a:effectLst/>
              </a:rPr>
              <a:t> </a:t>
            </a:r>
            <a:r>
              <a:rPr lang="en-GB" sz="2200" dirty="0" err="1">
                <a:effectLst/>
              </a:rPr>
              <a:t>Kristinsson</a:t>
            </a: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US" sz="2200" b="1" dirty="0"/>
              <a:t>University Hospitals Bristol</a:t>
            </a:r>
          </a:p>
          <a:p>
            <a:pPr marL="0" indent="0">
              <a:buNone/>
            </a:pPr>
            <a:r>
              <a:rPr lang="en-US" sz="2200" dirty="0"/>
              <a:t>Dr Sally Moore</a:t>
            </a:r>
          </a:p>
          <a:p>
            <a:pPr marL="0" indent="0">
              <a:buNone/>
            </a:pPr>
            <a:endParaRPr lang="en-GB" sz="2200" dirty="0">
              <a:solidFill>
                <a:srgbClr val="191919"/>
              </a:solidFill>
              <a:effectLst/>
            </a:endParaRPr>
          </a:p>
        </p:txBody>
      </p:sp>
      <p:pic>
        <p:nvPicPr>
          <p:cNvPr id="21" name="Picture 20" descr="A close-up of a logo&#10;&#10;Description automatically generated">
            <a:extLst>
              <a:ext uri="{FF2B5EF4-FFF2-40B4-BE49-F238E27FC236}">
                <a16:creationId xmlns:a16="http://schemas.microsoft.com/office/drawing/2014/main" id="{52A02F56-4CF1-6D32-7C81-FFDAB015B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425" y="5833712"/>
            <a:ext cx="2191380" cy="715703"/>
          </a:xfrm>
          <a:prstGeom prst="rect">
            <a:avLst/>
          </a:prstGeom>
        </p:spPr>
      </p:pic>
      <p:pic>
        <p:nvPicPr>
          <p:cNvPr id="24" name="Picture 23" descr="A logo for a company&#10;&#10;Description automatically generated">
            <a:extLst>
              <a:ext uri="{FF2B5EF4-FFF2-40B4-BE49-F238E27FC236}">
                <a16:creationId xmlns:a16="http://schemas.microsoft.com/office/drawing/2014/main" id="{33FE4FCC-58CC-CF22-D339-94417D97BD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1" y="5735825"/>
            <a:ext cx="3251200" cy="86360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B27FA0FC-AE73-3DE4-10BB-D7EC89943C7E}"/>
              </a:ext>
            </a:extLst>
          </p:cNvPr>
          <p:cNvGrpSpPr/>
          <p:nvPr/>
        </p:nvGrpSpPr>
        <p:grpSpPr>
          <a:xfrm>
            <a:off x="9953686" y="1004431"/>
            <a:ext cx="1551749" cy="431094"/>
            <a:chOff x="4471363" y="5904254"/>
            <a:chExt cx="1551749" cy="431094"/>
          </a:xfrm>
        </p:grpSpPr>
        <p:pic>
          <p:nvPicPr>
            <p:cNvPr id="42" name="Picture 41" descr="A picture containing ax, tool, vector graphics, pinwheel&#10;&#10;Description automatically generated">
              <a:extLst>
                <a:ext uri="{FF2B5EF4-FFF2-40B4-BE49-F238E27FC236}">
                  <a16:creationId xmlns:a16="http://schemas.microsoft.com/office/drawing/2014/main" id="{3B67C7DE-E10F-7142-6BCF-73B1D8C1B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71363" y="6133748"/>
              <a:ext cx="245082" cy="201600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D79A6FE-9ED1-428A-7598-78E397AB8D5B}"/>
                </a:ext>
              </a:extLst>
            </p:cNvPr>
            <p:cNvSpPr/>
            <p:nvPr/>
          </p:nvSpPr>
          <p:spPr>
            <a:xfrm>
              <a:off x="4709669" y="5904254"/>
              <a:ext cx="13134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>
                  <a:latin typeface="Arial" panose="020B0604020202020204" pitchFamily="34" charset="0"/>
                  <a:cs typeface="Arial" panose="020B0604020202020204" pitchFamily="34" charset="0"/>
                </a:rPr>
                <a:t>@MRC_IEU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D9FC4F34-A6C9-17CA-166A-13D92338F455}"/>
              </a:ext>
            </a:extLst>
          </p:cNvPr>
          <p:cNvSpPr/>
          <p:nvPr/>
        </p:nvSpPr>
        <p:spPr>
          <a:xfrm>
            <a:off x="10198768" y="1342985"/>
            <a:ext cx="22106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sz="1600" err="1">
                <a:latin typeface="Arial" panose="020B0604020202020204" pitchFamily="34" charset="0"/>
                <a:cs typeface="Arial" panose="020B0604020202020204" pitchFamily="34" charset="0"/>
              </a:rPr>
              <a:t>lucygoudswaard</a:t>
            </a:r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purple and black logo&#10;&#10;Description automatically generated with medium confidence">
            <a:extLst>
              <a:ext uri="{FF2B5EF4-FFF2-40B4-BE49-F238E27FC236}">
                <a16:creationId xmlns:a16="http://schemas.microsoft.com/office/drawing/2014/main" id="{D22F919F-6E8A-1747-7B48-D3F7EE3E70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096" y="86606"/>
            <a:ext cx="2133600" cy="723900"/>
          </a:xfrm>
          <a:prstGeom prst="rect">
            <a:avLst/>
          </a:prstGeom>
        </p:spPr>
      </p:pic>
      <p:pic>
        <p:nvPicPr>
          <p:cNvPr id="4" name="Picture 3" descr="A person and a young person smiling&#10;&#10;Description automatically generated">
            <a:extLst>
              <a:ext uri="{FF2B5EF4-FFF2-40B4-BE49-F238E27FC236}">
                <a16:creationId xmlns:a16="http://schemas.microsoft.com/office/drawing/2014/main" id="{7DDDC4CD-FD40-C2A0-B9F8-A66BAAE5647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8434" b="36096"/>
          <a:stretch/>
        </p:blipFill>
        <p:spPr>
          <a:xfrm>
            <a:off x="9677356" y="4347282"/>
            <a:ext cx="2139433" cy="2105252"/>
          </a:xfrm>
          <a:prstGeom prst="rect">
            <a:avLst/>
          </a:prstGeom>
        </p:spPr>
      </p:pic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23BB634-5EAD-0F97-0B97-4935B2880D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3139" y="241724"/>
            <a:ext cx="1677504" cy="44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24429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AnalogousFromLightSeedRightStep">
      <a:dk1>
        <a:srgbClr val="000000"/>
      </a:dk1>
      <a:lt1>
        <a:srgbClr val="FFFFFF"/>
      </a:lt1>
      <a:dk2>
        <a:srgbClr val="413424"/>
      </a:dk2>
      <a:lt2>
        <a:srgbClr val="E2E8E7"/>
      </a:lt2>
      <a:accent1>
        <a:srgbClr val="E87587"/>
      </a:accent1>
      <a:accent2>
        <a:srgbClr val="E37A56"/>
      </a:accent2>
      <a:accent3>
        <a:srgbClr val="CB9D3F"/>
      </a:accent3>
      <a:accent4>
        <a:srgbClr val="A0AA40"/>
      </a:accent4>
      <a:accent5>
        <a:srgbClr val="82B154"/>
      </a:accent5>
      <a:accent6>
        <a:srgbClr val="4AB941"/>
      </a:accent6>
      <a:hlink>
        <a:srgbClr val="568E85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</TotalTime>
  <Words>715</Words>
  <Application>Microsoft Macintosh PowerPoint</Application>
  <PresentationFormat>Widescreen</PresentationFormat>
  <Paragraphs>165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Meiryo</vt:lpstr>
      <vt:lpstr>Aptos</vt:lpstr>
      <vt:lpstr>Arial</vt:lpstr>
      <vt:lpstr>Calibri</vt:lpstr>
      <vt:lpstr>Corbel</vt:lpstr>
      <vt:lpstr>SketchLinesVTI</vt:lpstr>
      <vt:lpstr>Circulating proteins and multiple myeloma risk</vt:lpstr>
      <vt:lpstr>Overview</vt:lpstr>
      <vt:lpstr>Background </vt:lpstr>
      <vt:lpstr>What is Mendelian randomization (MR)?</vt:lpstr>
      <vt:lpstr>What is Mendelian randomization (MR)?</vt:lpstr>
      <vt:lpstr>Aim &amp; Methods</vt:lpstr>
      <vt:lpstr>Aim &amp; Methods</vt:lpstr>
      <vt:lpstr>Aim &amp; Methods</vt:lpstr>
      <vt:lpstr>Results</vt:lpstr>
      <vt:lpstr>Results</vt:lpstr>
      <vt:lpstr>Proteins implicated in MM risk</vt:lpstr>
      <vt:lpstr>Pilot study: Validating the circulating proteome for multiple myeloma biomarker research</vt:lpstr>
      <vt:lpstr>Conclusions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 Goudswaard</dc:creator>
  <cp:lastModifiedBy>Lucy Goudswaard</cp:lastModifiedBy>
  <cp:revision>1</cp:revision>
  <dcterms:created xsi:type="dcterms:W3CDTF">2024-10-24T13:16:08Z</dcterms:created>
  <dcterms:modified xsi:type="dcterms:W3CDTF">2024-11-13T11:56:53Z</dcterms:modified>
</cp:coreProperties>
</file>