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9" r:id="rId5"/>
    <p:sldId id="274" r:id="rId6"/>
    <p:sldId id="280" r:id="rId7"/>
    <p:sldId id="276" r:id="rId8"/>
    <p:sldId id="281" r:id="rId9"/>
    <p:sldId id="283" r:id="rId10"/>
    <p:sldId id="284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E7FA"/>
    <a:srgbClr val="5ECCF5"/>
    <a:srgbClr val="BAB1D8"/>
    <a:srgbClr val="DE91A1"/>
    <a:srgbClr val="D91C5C"/>
    <a:srgbClr val="00AEEF"/>
    <a:srgbClr val="7F4098"/>
    <a:srgbClr val="182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E301E7-BE19-C42F-E456-63A1E85DE3FC}" v="14" dt="2024-11-11T15:47:06.957"/>
    <p1510:client id="{91AE10F8-844E-40CB-BB25-82352DE3CC4A}" v="65" dt="2024-11-11T16:21:36.178"/>
    <p1510:client id="{C83AA509-858A-8ADD-6C72-4BB8B817D176}" v="52" dt="2024-11-11T16:32:07.660"/>
    <p1510:client id="{FDE51B31-9E1D-E172-7E1B-C56A684F53B1}" v="2" dt="2024-11-11T16:32:58.0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9" autoAdjust="0"/>
    <p:restoredTop sz="94490" autoAdjust="0"/>
  </p:normalViewPr>
  <p:slideViewPr>
    <p:cSldViewPr snapToGrid="0">
      <p:cViewPr>
        <p:scale>
          <a:sx n="100" d="100"/>
          <a:sy n="100" d="100"/>
        </p:scale>
        <p:origin x="1134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HES, Chantelle (UNIVERSITY COLLEGE LONDON HOSPITALS NHS FOUNDATION TRUST)" userId="S::chantelle.hughes@nhs.net::a61d3701-26a9-4bfa-a37f-e81ab009dc7a" providerId="AD" clId="Web-{1840B1DC-549E-9C0B-CD40-156C66EBCF43}"/>
    <pc:docChg chg="addSld modSld sldOrd">
      <pc:chgData name="HUGHES, Chantelle (UNIVERSITY COLLEGE LONDON HOSPITALS NHS FOUNDATION TRUST)" userId="S::chantelle.hughes@nhs.net::a61d3701-26a9-4bfa-a37f-e81ab009dc7a" providerId="AD" clId="Web-{1840B1DC-549E-9C0B-CD40-156C66EBCF43}" dt="2024-11-08T12:56:05.466" v="706" actId="20577"/>
      <pc:docMkLst>
        <pc:docMk/>
      </pc:docMkLst>
      <pc:sldChg chg="addSp delSp modSp">
        <pc:chgData name="HUGHES, Chantelle (UNIVERSITY COLLEGE LONDON HOSPITALS NHS FOUNDATION TRUST)" userId="S::chantelle.hughes@nhs.net::a61d3701-26a9-4bfa-a37f-e81ab009dc7a" providerId="AD" clId="Web-{1840B1DC-549E-9C0B-CD40-156C66EBCF43}" dt="2024-11-08T12:56:05.466" v="706" actId="20577"/>
        <pc:sldMkLst>
          <pc:docMk/>
          <pc:sldMk cId="55724571" sldId="260"/>
        </pc:sldMkLst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56:05.466" v="706" actId="20577"/>
          <ac:spMkLst>
            <pc:docMk/>
            <pc:sldMk cId="55724571" sldId="260"/>
            <ac:spMk id="2" creationId="{C9439508-7905-8089-23C2-A37FA00C6765}"/>
          </ac:spMkLst>
        </pc:spChg>
        <pc:spChg chg="del mod">
          <ac:chgData name="HUGHES, Chantelle (UNIVERSITY COLLEGE LONDON HOSPITALS NHS FOUNDATION TRUST)" userId="S::chantelle.hughes@nhs.net::a61d3701-26a9-4bfa-a37f-e81ab009dc7a" providerId="AD" clId="Web-{1840B1DC-549E-9C0B-CD40-156C66EBCF43}" dt="2024-11-08T12:47:58.778" v="526"/>
          <ac:spMkLst>
            <pc:docMk/>
            <pc:sldMk cId="55724571" sldId="260"/>
            <ac:spMk id="3" creationId="{C703DB6D-A5B8-9F51-4123-E29A0E9B7597}"/>
          </ac:spMkLst>
        </pc:spChg>
        <pc:spChg chg="add del mod">
          <ac:chgData name="HUGHES, Chantelle (UNIVERSITY COLLEGE LONDON HOSPITALS NHS FOUNDATION TRUST)" userId="S::chantelle.hughes@nhs.net::a61d3701-26a9-4bfa-a37f-e81ab009dc7a" providerId="AD" clId="Web-{1840B1DC-549E-9C0B-CD40-156C66EBCF43}" dt="2024-11-08T12:48:31.451" v="529"/>
          <ac:spMkLst>
            <pc:docMk/>
            <pc:sldMk cId="55724571" sldId="260"/>
            <ac:spMk id="6" creationId="{4AA74F20-F84D-20B9-7038-EE5DF969E46E}"/>
          </ac:spMkLst>
        </pc:spChg>
        <pc:graphicFrameChg chg="add mod modGraphic">
          <ac:chgData name="HUGHES, Chantelle (UNIVERSITY COLLEGE LONDON HOSPITALS NHS FOUNDATION TRUST)" userId="S::chantelle.hughes@nhs.net::a61d3701-26a9-4bfa-a37f-e81ab009dc7a" providerId="AD" clId="Web-{1840B1DC-549E-9C0B-CD40-156C66EBCF43}" dt="2024-11-08T12:51:24.691" v="691"/>
          <ac:graphicFrameMkLst>
            <pc:docMk/>
            <pc:sldMk cId="55724571" sldId="260"/>
            <ac:graphicFrameMk id="4" creationId="{CB58A18B-A903-DD2B-A4F7-65EF41F0AC2D}"/>
          </ac:graphicFrameMkLst>
        </pc:graphicFrameChg>
      </pc:sldChg>
      <pc:sldChg chg="modSp">
        <pc:chgData name="HUGHES, Chantelle (UNIVERSITY COLLEGE LONDON HOSPITALS NHS FOUNDATION TRUST)" userId="S::chantelle.hughes@nhs.net::a61d3701-26a9-4bfa-a37f-e81ab009dc7a" providerId="AD" clId="Web-{1840B1DC-549E-9C0B-CD40-156C66EBCF43}" dt="2024-11-08T12:26:48.376" v="138" actId="20577"/>
        <pc:sldMkLst>
          <pc:docMk/>
          <pc:sldMk cId="225281047" sldId="268"/>
        </pc:sldMkLst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08:14.151" v="66" actId="20577"/>
          <ac:spMkLst>
            <pc:docMk/>
            <pc:sldMk cId="225281047" sldId="268"/>
            <ac:spMk id="2" creationId="{AAE4442E-739D-E463-627E-B115C45F2556}"/>
          </ac:spMkLst>
        </pc:spChg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26:48.376" v="138" actId="20577"/>
          <ac:spMkLst>
            <pc:docMk/>
            <pc:sldMk cId="225281047" sldId="268"/>
            <ac:spMk id="3" creationId="{B546994B-C95C-25C1-8200-EB7308BCE7DB}"/>
          </ac:spMkLst>
        </pc:spChg>
      </pc:sldChg>
      <pc:sldChg chg="modSp new">
        <pc:chgData name="HUGHES, Chantelle (UNIVERSITY COLLEGE LONDON HOSPITALS NHS FOUNDATION TRUST)" userId="S::chantelle.hughes@nhs.net::a61d3701-26a9-4bfa-a37f-e81ab009dc7a" providerId="AD" clId="Web-{1840B1DC-549E-9C0B-CD40-156C66EBCF43}" dt="2024-11-08T12:35:36.019" v="199" actId="20577"/>
        <pc:sldMkLst>
          <pc:docMk/>
          <pc:sldMk cId="3327936370" sldId="269"/>
        </pc:sldMkLst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10:45.844" v="106" actId="20577"/>
          <ac:spMkLst>
            <pc:docMk/>
            <pc:sldMk cId="3327936370" sldId="269"/>
            <ac:spMk id="2" creationId="{F53D3F01-AC38-B141-B06D-67CB042C0121}"/>
          </ac:spMkLst>
        </pc:spChg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35:36.019" v="199" actId="20577"/>
          <ac:spMkLst>
            <pc:docMk/>
            <pc:sldMk cId="3327936370" sldId="269"/>
            <ac:spMk id="3" creationId="{56EDD369-B485-FD41-790F-147BE4B0E791}"/>
          </ac:spMkLst>
        </pc:spChg>
      </pc:sldChg>
      <pc:sldChg chg="modSp new">
        <pc:chgData name="HUGHES, Chantelle (UNIVERSITY COLLEGE LONDON HOSPITALS NHS FOUNDATION TRUST)" userId="S::chantelle.hughes@nhs.net::a61d3701-26a9-4bfa-a37f-e81ab009dc7a" providerId="AD" clId="Web-{1840B1DC-549E-9C0B-CD40-156C66EBCF43}" dt="2024-11-08T12:55:46.059" v="704" actId="20577"/>
        <pc:sldMkLst>
          <pc:docMk/>
          <pc:sldMk cId="4028907861" sldId="270"/>
        </pc:sldMkLst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51:43.848" v="692" actId="20577"/>
          <ac:spMkLst>
            <pc:docMk/>
            <pc:sldMk cId="4028907861" sldId="270"/>
            <ac:spMk id="2" creationId="{FF4E6090-04A1-3728-8E9B-362F1683DBC8}"/>
          </ac:spMkLst>
        </pc:spChg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55:46.059" v="704" actId="20577"/>
          <ac:spMkLst>
            <pc:docMk/>
            <pc:sldMk cId="4028907861" sldId="270"/>
            <ac:spMk id="3" creationId="{A64E735D-6657-CB1F-1CFA-A92F7A31CF85}"/>
          </ac:spMkLst>
        </pc:spChg>
      </pc:sldChg>
      <pc:sldChg chg="addSp delSp modSp new ord">
        <pc:chgData name="HUGHES, Chantelle (UNIVERSITY COLLEGE LONDON HOSPITALS NHS FOUNDATION TRUST)" userId="S::chantelle.hughes@nhs.net::a61d3701-26a9-4bfa-a37f-e81ab009dc7a" providerId="AD" clId="Web-{1840B1DC-549E-9C0B-CD40-156C66EBCF43}" dt="2024-11-08T12:53:07.116" v="702" actId="20577"/>
        <pc:sldMkLst>
          <pc:docMk/>
          <pc:sldMk cId="3803557496" sldId="271"/>
        </pc:sldMkLst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51:52.239" v="695" actId="20577"/>
          <ac:spMkLst>
            <pc:docMk/>
            <pc:sldMk cId="3803557496" sldId="271"/>
            <ac:spMk id="2" creationId="{03D859CD-45AC-B992-634D-D87F033254A9}"/>
          </ac:spMkLst>
        </pc:spChg>
        <pc:spChg chg="mod">
          <ac:chgData name="HUGHES, Chantelle (UNIVERSITY COLLEGE LONDON HOSPITALS NHS FOUNDATION TRUST)" userId="S::chantelle.hughes@nhs.net::a61d3701-26a9-4bfa-a37f-e81ab009dc7a" providerId="AD" clId="Web-{1840B1DC-549E-9C0B-CD40-156C66EBCF43}" dt="2024-11-08T12:53:07.116" v="702" actId="20577"/>
          <ac:spMkLst>
            <pc:docMk/>
            <pc:sldMk cId="3803557496" sldId="271"/>
            <ac:spMk id="3" creationId="{B1E1A0AF-D9B8-244E-F440-13A155D02FB4}"/>
          </ac:spMkLst>
        </pc:spChg>
        <pc:graphicFrameChg chg="add del">
          <ac:chgData name="HUGHES, Chantelle (UNIVERSITY COLLEGE LONDON HOSPITALS NHS FOUNDATION TRUST)" userId="S::chantelle.hughes@nhs.net::a61d3701-26a9-4bfa-a37f-e81ab009dc7a" providerId="AD" clId="Web-{1840B1DC-549E-9C0B-CD40-156C66EBCF43}" dt="2024-11-08T12:52:31.162" v="697"/>
          <ac:graphicFrameMkLst>
            <pc:docMk/>
            <pc:sldMk cId="3803557496" sldId="271"/>
            <ac:graphicFrameMk id="4" creationId="{C11A3DD5-A8D4-B12E-3388-274ED467226D}"/>
          </ac:graphicFrameMkLst>
        </pc:graphicFrameChg>
      </pc:sldChg>
      <pc:sldChg chg="new">
        <pc:chgData name="HUGHES, Chantelle (UNIVERSITY COLLEGE LONDON HOSPITALS NHS FOUNDATION TRUST)" userId="S::chantelle.hughes@nhs.net::a61d3701-26a9-4bfa-a37f-e81ab009dc7a" providerId="AD" clId="Web-{1840B1DC-549E-9C0B-CD40-156C66EBCF43}" dt="2024-11-08T12:40:22.919" v="276"/>
        <pc:sldMkLst>
          <pc:docMk/>
          <pc:sldMk cId="1334755947" sldId="272"/>
        </pc:sldMkLst>
      </pc:sldChg>
    </pc:docChg>
  </pc:docChgLst>
  <pc:docChgLst>
    <pc:chgData name="HUGHES, Chantelle (UNIVERSITY COLLEGE LONDON HOSPITALS NHS FOUNDATION TRUST)" userId="a61d3701-26a9-4bfa-a37f-e81ab009dc7a" providerId="ADAL" clId="{91AE10F8-844E-40CB-BB25-82352DE3CC4A}"/>
    <pc:docChg chg="undo custSel addSld delSld modSld">
      <pc:chgData name="HUGHES, Chantelle (UNIVERSITY COLLEGE LONDON HOSPITALS NHS FOUNDATION TRUST)" userId="a61d3701-26a9-4bfa-a37f-e81ab009dc7a" providerId="ADAL" clId="{91AE10F8-844E-40CB-BB25-82352DE3CC4A}" dt="2024-11-11T16:26:01.101" v="353" actId="20577"/>
      <pc:docMkLst>
        <pc:docMk/>
      </pc:docMkLst>
      <pc:sldChg chg="modSp del mod">
        <pc:chgData name="HUGHES, Chantelle (UNIVERSITY COLLEGE LONDON HOSPITALS NHS FOUNDATION TRUST)" userId="a61d3701-26a9-4bfa-a37f-e81ab009dc7a" providerId="ADAL" clId="{91AE10F8-844E-40CB-BB25-82352DE3CC4A}" dt="2024-11-11T16:14:17.288" v="224" actId="2696"/>
        <pc:sldMkLst>
          <pc:docMk/>
          <pc:sldMk cId="55724571" sldId="260"/>
        </pc:sldMkLst>
        <pc:graphicFrameChg chg="mod modGraphic">
          <ac:chgData name="HUGHES, Chantelle (UNIVERSITY COLLEGE LONDON HOSPITALS NHS FOUNDATION TRUST)" userId="a61d3701-26a9-4bfa-a37f-e81ab009dc7a" providerId="ADAL" clId="{91AE10F8-844E-40CB-BB25-82352DE3CC4A}" dt="2024-11-11T16:11:56.764" v="188" actId="207"/>
          <ac:graphicFrameMkLst>
            <pc:docMk/>
            <pc:sldMk cId="55724571" sldId="260"/>
            <ac:graphicFrameMk id="4" creationId="{CB58A18B-A903-DD2B-A4F7-65EF41F0AC2D}"/>
          </ac:graphicFrameMkLst>
        </pc:graphicFrameChg>
      </pc:sldChg>
      <pc:sldChg chg="delSp mod">
        <pc:chgData name="HUGHES, Chantelle (UNIVERSITY COLLEGE LONDON HOSPITALS NHS FOUNDATION TRUST)" userId="a61d3701-26a9-4bfa-a37f-e81ab009dc7a" providerId="ADAL" clId="{91AE10F8-844E-40CB-BB25-82352DE3CC4A}" dt="2024-11-11T16:19:15.297" v="242" actId="478"/>
        <pc:sldMkLst>
          <pc:docMk/>
          <pc:sldMk cId="1334755947" sldId="272"/>
        </pc:sldMkLst>
        <pc:picChg chg="del">
          <ac:chgData name="HUGHES, Chantelle (UNIVERSITY COLLEGE LONDON HOSPITALS NHS FOUNDATION TRUST)" userId="a61d3701-26a9-4bfa-a37f-e81ab009dc7a" providerId="ADAL" clId="{91AE10F8-844E-40CB-BB25-82352DE3CC4A}" dt="2024-11-11T16:19:15.297" v="242" actId="478"/>
          <ac:picMkLst>
            <pc:docMk/>
            <pc:sldMk cId="1334755947" sldId="272"/>
            <ac:picMk id="7" creationId="{29F76130-095F-94A3-EEED-D735F2809B59}"/>
          </ac:picMkLst>
        </pc:picChg>
      </pc:sldChg>
      <pc:sldChg chg="modSp mod">
        <pc:chgData name="HUGHES, Chantelle (UNIVERSITY COLLEGE LONDON HOSPITALS NHS FOUNDATION TRUST)" userId="a61d3701-26a9-4bfa-a37f-e81ab009dc7a" providerId="ADAL" clId="{91AE10F8-844E-40CB-BB25-82352DE3CC4A}" dt="2024-11-11T16:16:18.583" v="241"/>
        <pc:sldMkLst>
          <pc:docMk/>
          <pc:sldMk cId="1911835277" sldId="276"/>
        </pc:sldMkLst>
        <pc:graphicFrameChg chg="mod modGraphic">
          <ac:chgData name="HUGHES, Chantelle (UNIVERSITY COLLEGE LONDON HOSPITALS NHS FOUNDATION TRUST)" userId="a61d3701-26a9-4bfa-a37f-e81ab009dc7a" providerId="ADAL" clId="{91AE10F8-844E-40CB-BB25-82352DE3CC4A}" dt="2024-11-11T16:16:18.583" v="241"/>
          <ac:graphicFrameMkLst>
            <pc:docMk/>
            <pc:sldMk cId="1911835277" sldId="276"/>
            <ac:graphicFrameMk id="12" creationId="{7C0C8F08-0D84-B602-9BB7-8B2A7DC9CE0E}"/>
          </ac:graphicFrameMkLst>
        </pc:graphicFrameChg>
      </pc:sldChg>
      <pc:sldChg chg="modSp del mod">
        <pc:chgData name="HUGHES, Chantelle (UNIVERSITY COLLEGE LONDON HOSPITALS NHS FOUNDATION TRUST)" userId="a61d3701-26a9-4bfa-a37f-e81ab009dc7a" providerId="ADAL" clId="{91AE10F8-844E-40CB-BB25-82352DE3CC4A}" dt="2024-11-11T16:07:44.984" v="161" actId="2696"/>
        <pc:sldMkLst>
          <pc:docMk/>
          <pc:sldMk cId="3021225437" sldId="279"/>
        </pc:sldMkLst>
        <pc:spChg chg="mod">
          <ac:chgData name="HUGHES, Chantelle (UNIVERSITY COLLEGE LONDON HOSPITALS NHS FOUNDATION TRUST)" userId="a61d3701-26a9-4bfa-a37f-e81ab009dc7a" providerId="ADAL" clId="{91AE10F8-844E-40CB-BB25-82352DE3CC4A}" dt="2024-11-11T15:47:40.584" v="3" actId="1076"/>
          <ac:spMkLst>
            <pc:docMk/>
            <pc:sldMk cId="3021225437" sldId="279"/>
            <ac:spMk id="5" creationId="{20ECD2E7-38FB-D105-34B5-A7706937A02E}"/>
          </ac:spMkLst>
        </pc:spChg>
        <pc:picChg chg="mod">
          <ac:chgData name="HUGHES, Chantelle (UNIVERSITY COLLEGE LONDON HOSPITALS NHS FOUNDATION TRUST)" userId="a61d3701-26a9-4bfa-a37f-e81ab009dc7a" providerId="ADAL" clId="{91AE10F8-844E-40CB-BB25-82352DE3CC4A}" dt="2024-11-11T15:47:45.317" v="4" actId="1076"/>
          <ac:picMkLst>
            <pc:docMk/>
            <pc:sldMk cId="3021225437" sldId="279"/>
            <ac:picMk id="4" creationId="{88095A81-C2F1-A19C-10F2-1F998CFB080B}"/>
          </ac:picMkLst>
        </pc:picChg>
      </pc:sldChg>
      <pc:sldChg chg="addSp delSp modSp add mod">
        <pc:chgData name="HUGHES, Chantelle (UNIVERSITY COLLEGE LONDON HOSPITALS NHS FOUNDATION TRUST)" userId="a61d3701-26a9-4bfa-a37f-e81ab009dc7a" providerId="ADAL" clId="{91AE10F8-844E-40CB-BB25-82352DE3CC4A}" dt="2024-11-11T16:07:04.360" v="160" actId="1076"/>
        <pc:sldMkLst>
          <pc:docMk/>
          <pc:sldMk cId="631446795" sldId="280"/>
        </pc:sldMkLst>
        <pc:spChg chg="mod">
          <ac:chgData name="HUGHES, Chantelle (UNIVERSITY COLLEGE LONDON HOSPITALS NHS FOUNDATION TRUST)" userId="a61d3701-26a9-4bfa-a37f-e81ab009dc7a" providerId="ADAL" clId="{91AE10F8-844E-40CB-BB25-82352DE3CC4A}" dt="2024-11-11T16:00:46.762" v="128" actId="1076"/>
          <ac:spMkLst>
            <pc:docMk/>
            <pc:sldMk cId="631446795" sldId="280"/>
            <ac:spMk id="5" creationId="{20ECD2E7-38FB-D105-34B5-A7706937A02E}"/>
          </ac:spMkLst>
        </pc:spChg>
        <pc:spChg chg="add mod">
          <ac:chgData name="HUGHES, Chantelle (UNIVERSITY COLLEGE LONDON HOSPITALS NHS FOUNDATION TRUST)" userId="a61d3701-26a9-4bfa-a37f-e81ab009dc7a" providerId="ADAL" clId="{91AE10F8-844E-40CB-BB25-82352DE3CC4A}" dt="2024-11-11T16:02:28.070" v="144" actId="1076"/>
          <ac:spMkLst>
            <pc:docMk/>
            <pc:sldMk cId="631446795" sldId="280"/>
            <ac:spMk id="10" creationId="{75E7DEB7-0E1B-9E3A-4641-F9E9CD0C8B9D}"/>
          </ac:spMkLst>
        </pc:spChg>
        <pc:spChg chg="add mod">
          <ac:chgData name="HUGHES, Chantelle (UNIVERSITY COLLEGE LONDON HOSPITALS NHS FOUNDATION TRUST)" userId="a61d3701-26a9-4bfa-a37f-e81ab009dc7a" providerId="ADAL" clId="{91AE10F8-844E-40CB-BB25-82352DE3CC4A}" dt="2024-11-11T16:01:07.392" v="132" actId="1076"/>
          <ac:spMkLst>
            <pc:docMk/>
            <pc:sldMk cId="631446795" sldId="280"/>
            <ac:spMk id="11" creationId="{BC0445D8-6228-6258-0F0D-6F66B4FA46E1}"/>
          </ac:spMkLst>
        </pc:spChg>
        <pc:spChg chg="add mod">
          <ac:chgData name="HUGHES, Chantelle (UNIVERSITY COLLEGE LONDON HOSPITALS NHS FOUNDATION TRUST)" userId="a61d3701-26a9-4bfa-a37f-e81ab009dc7a" providerId="ADAL" clId="{91AE10F8-844E-40CB-BB25-82352DE3CC4A}" dt="2024-11-11T16:02:47.197" v="146" actId="207"/>
          <ac:spMkLst>
            <pc:docMk/>
            <pc:sldMk cId="631446795" sldId="280"/>
            <ac:spMk id="14" creationId="{A21482C4-F339-78EB-CDB5-E85BE5E58019}"/>
          </ac:spMkLst>
        </pc:spChg>
        <pc:spChg chg="add del mod">
          <ac:chgData name="HUGHES, Chantelle (UNIVERSITY COLLEGE LONDON HOSPITALS NHS FOUNDATION TRUST)" userId="a61d3701-26a9-4bfa-a37f-e81ab009dc7a" providerId="ADAL" clId="{91AE10F8-844E-40CB-BB25-82352DE3CC4A}" dt="2024-11-11T16:06:42.726" v="159" actId="478"/>
          <ac:spMkLst>
            <pc:docMk/>
            <pc:sldMk cId="631446795" sldId="280"/>
            <ac:spMk id="15" creationId="{DDF5B09A-09FB-81CA-8E43-F6D6C0130757}"/>
          </ac:spMkLst>
        </pc:spChg>
        <pc:spChg chg="add mod">
          <ac:chgData name="HUGHES, Chantelle (UNIVERSITY COLLEGE LONDON HOSPITALS NHS FOUNDATION TRUST)" userId="a61d3701-26a9-4bfa-a37f-e81ab009dc7a" providerId="ADAL" clId="{91AE10F8-844E-40CB-BB25-82352DE3CC4A}" dt="2024-11-11T16:07:04.360" v="160" actId="1076"/>
          <ac:spMkLst>
            <pc:docMk/>
            <pc:sldMk cId="631446795" sldId="280"/>
            <ac:spMk id="16" creationId="{FA2FD7AC-0EF2-72A4-604C-60A212FDDF1F}"/>
          </ac:spMkLst>
        </pc:spChg>
        <pc:picChg chg="add mod">
          <ac:chgData name="HUGHES, Chantelle (UNIVERSITY COLLEGE LONDON HOSPITALS NHS FOUNDATION TRUST)" userId="a61d3701-26a9-4bfa-a37f-e81ab009dc7a" providerId="ADAL" clId="{91AE10F8-844E-40CB-BB25-82352DE3CC4A}" dt="2024-11-11T16:00:44.030" v="127" actId="1076"/>
          <ac:picMkLst>
            <pc:docMk/>
            <pc:sldMk cId="631446795" sldId="280"/>
            <ac:picMk id="3" creationId="{6A26889F-D1D7-83EE-8B15-8EC6668F7714}"/>
          </ac:picMkLst>
        </pc:picChg>
        <pc:picChg chg="del">
          <ac:chgData name="HUGHES, Chantelle (UNIVERSITY COLLEGE LONDON HOSPITALS NHS FOUNDATION TRUST)" userId="a61d3701-26a9-4bfa-a37f-e81ab009dc7a" providerId="ADAL" clId="{91AE10F8-844E-40CB-BB25-82352DE3CC4A}" dt="2024-11-11T15:50:57.222" v="6" actId="478"/>
          <ac:picMkLst>
            <pc:docMk/>
            <pc:sldMk cId="631446795" sldId="280"/>
            <ac:picMk id="4" creationId="{88095A81-C2F1-A19C-10F2-1F998CFB080B}"/>
          </ac:picMkLst>
        </pc:picChg>
        <pc:picChg chg="add del mod">
          <ac:chgData name="HUGHES, Chantelle (UNIVERSITY COLLEGE LONDON HOSPITALS NHS FOUNDATION TRUST)" userId="a61d3701-26a9-4bfa-a37f-e81ab009dc7a" providerId="ADAL" clId="{91AE10F8-844E-40CB-BB25-82352DE3CC4A}" dt="2024-11-11T15:51:40.826" v="25" actId="478"/>
          <ac:picMkLst>
            <pc:docMk/>
            <pc:sldMk cId="631446795" sldId="280"/>
            <ac:picMk id="7" creationId="{5B9A0F21-C920-040A-286A-A668B137CEA4}"/>
          </ac:picMkLst>
        </pc:picChg>
        <pc:picChg chg="add mod">
          <ac:chgData name="HUGHES, Chantelle (UNIVERSITY COLLEGE LONDON HOSPITALS NHS FOUNDATION TRUST)" userId="a61d3701-26a9-4bfa-a37f-e81ab009dc7a" providerId="ADAL" clId="{91AE10F8-844E-40CB-BB25-82352DE3CC4A}" dt="2024-11-11T16:02:36.712" v="145" actId="1076"/>
          <ac:picMkLst>
            <pc:docMk/>
            <pc:sldMk cId="631446795" sldId="280"/>
            <ac:picMk id="9" creationId="{C87EEA51-19A3-78FF-9038-FE105DABB5E1}"/>
          </ac:picMkLst>
        </pc:picChg>
        <pc:picChg chg="add mod">
          <ac:chgData name="HUGHES, Chantelle (UNIVERSITY COLLEGE LONDON HOSPITALS NHS FOUNDATION TRUST)" userId="a61d3701-26a9-4bfa-a37f-e81ab009dc7a" providerId="ADAL" clId="{91AE10F8-844E-40CB-BB25-82352DE3CC4A}" dt="2024-11-11T16:00:56.316" v="129" actId="1076"/>
          <ac:picMkLst>
            <pc:docMk/>
            <pc:sldMk cId="631446795" sldId="280"/>
            <ac:picMk id="13" creationId="{1D0D31F2-8E65-5CD6-5B2E-EC4216757964}"/>
          </ac:picMkLst>
        </pc:picChg>
      </pc:sldChg>
      <pc:sldChg chg="modSp add mod">
        <pc:chgData name="HUGHES, Chantelle (UNIVERSITY COLLEGE LONDON HOSPITALS NHS FOUNDATION TRUST)" userId="a61d3701-26a9-4bfa-a37f-e81ab009dc7a" providerId="ADAL" clId="{91AE10F8-844E-40CB-BB25-82352DE3CC4A}" dt="2024-11-11T16:16:00.066" v="237"/>
        <pc:sldMkLst>
          <pc:docMk/>
          <pc:sldMk cId="1324192471" sldId="281"/>
        </pc:sldMkLst>
        <pc:graphicFrameChg chg="mod modGraphic">
          <ac:chgData name="HUGHES, Chantelle (UNIVERSITY COLLEGE LONDON HOSPITALS NHS FOUNDATION TRUST)" userId="a61d3701-26a9-4bfa-a37f-e81ab009dc7a" providerId="ADAL" clId="{91AE10F8-844E-40CB-BB25-82352DE3CC4A}" dt="2024-11-11T16:16:00.066" v="237"/>
          <ac:graphicFrameMkLst>
            <pc:docMk/>
            <pc:sldMk cId="1324192471" sldId="281"/>
            <ac:graphicFrameMk id="4" creationId="{CB58A18B-A903-DD2B-A4F7-65EF41F0AC2D}"/>
          </ac:graphicFrameMkLst>
        </pc:graphicFrameChg>
      </pc:sldChg>
      <pc:sldChg chg="addSp modSp add del mod setBg">
        <pc:chgData name="HUGHES, Chantelle (UNIVERSITY COLLEGE LONDON HOSPITALS NHS FOUNDATION TRUST)" userId="a61d3701-26a9-4bfa-a37f-e81ab009dc7a" providerId="ADAL" clId="{91AE10F8-844E-40CB-BB25-82352DE3CC4A}" dt="2024-11-11T16:22:57.123" v="278" actId="2696"/>
        <pc:sldMkLst>
          <pc:docMk/>
          <pc:sldMk cId="4211912021" sldId="282"/>
        </pc:sldMkLst>
        <pc:spChg chg="mo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2" creationId="{778E2954-CC46-7ACA-CAAA-0CD8DF9A2611}"/>
          </ac:spMkLst>
        </pc:spChg>
        <pc:spChg chg="mo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3" creationId="{57E23D61-0CD2-0E16-EA75-3ACF30156CED}"/>
          </ac:spMkLst>
        </pc:spChg>
        <pc:spChg chg="ad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8" creationId="{09588DA8-065E-4F6F-8EFD-43104AB2E0CF}"/>
          </ac:spMkLst>
        </pc:spChg>
        <pc:spChg chg="ad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10" creationId="{C4285719-470E-454C-AF62-8323075F1F5B}"/>
          </ac:spMkLst>
        </pc:spChg>
        <pc:spChg chg="ad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12" creationId="{CD9FE4EF-C4D8-49A0-B2FF-81D8DB7D8A24}"/>
          </ac:spMkLst>
        </pc:spChg>
        <pc:spChg chg="ad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14" creationId="{4300840D-0A0B-4512-BACA-B439D5B9C57C}"/>
          </ac:spMkLst>
        </pc:spChg>
        <pc:spChg chg="ad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16" creationId="{D2B78728-A580-49A7-84F9-6EF6F583ADE0}"/>
          </ac:spMkLst>
        </pc:spChg>
        <pc:spChg chg="ad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18" creationId="{38FAA1A1-D861-433F-88FA-1E9D6FD31D11}"/>
          </ac:spMkLst>
        </pc:spChg>
        <pc:spChg chg="add">
          <ac:chgData name="HUGHES, Chantelle (UNIVERSITY COLLEGE LONDON HOSPITALS NHS FOUNDATION TRUST)" userId="a61d3701-26a9-4bfa-a37f-e81ab009dc7a" providerId="ADAL" clId="{91AE10F8-844E-40CB-BB25-82352DE3CC4A}" dt="2024-11-11T16:19:56.522" v="245" actId="26606"/>
          <ac:spMkLst>
            <pc:docMk/>
            <pc:sldMk cId="4211912021" sldId="282"/>
            <ac:spMk id="20" creationId="{8D71EDA1-87BF-4D5D-AB79-F346FD19278A}"/>
          </ac:spMkLst>
        </pc:spChg>
      </pc:sldChg>
      <pc:sldChg chg="addSp delSp modSp new mod">
        <pc:chgData name="HUGHES, Chantelle (UNIVERSITY COLLEGE LONDON HOSPITALS NHS FOUNDATION TRUST)" userId="a61d3701-26a9-4bfa-a37f-e81ab009dc7a" providerId="ADAL" clId="{91AE10F8-844E-40CB-BB25-82352DE3CC4A}" dt="2024-11-11T16:26:01.101" v="353" actId="20577"/>
        <pc:sldMkLst>
          <pc:docMk/>
          <pc:sldMk cId="3130859509" sldId="283"/>
        </pc:sldMkLst>
        <pc:spChg chg="del">
          <ac:chgData name="HUGHES, Chantelle (UNIVERSITY COLLEGE LONDON HOSPITALS NHS FOUNDATION TRUST)" userId="a61d3701-26a9-4bfa-a37f-e81ab009dc7a" providerId="ADAL" clId="{91AE10F8-844E-40CB-BB25-82352DE3CC4A}" dt="2024-11-11T16:20:07.024" v="246" actId="478"/>
          <ac:spMkLst>
            <pc:docMk/>
            <pc:sldMk cId="3130859509" sldId="283"/>
            <ac:spMk id="2" creationId="{B9881E9A-ACD5-C070-981D-5625645F9F31}"/>
          </ac:spMkLst>
        </pc:spChg>
        <pc:spChg chg="add del mod">
          <ac:chgData name="HUGHES, Chantelle (UNIVERSITY COLLEGE LONDON HOSPITALS NHS FOUNDATION TRUST)" userId="a61d3701-26a9-4bfa-a37f-e81ab009dc7a" providerId="ADAL" clId="{91AE10F8-844E-40CB-BB25-82352DE3CC4A}" dt="2024-11-11T16:26:01.101" v="353" actId="20577"/>
          <ac:spMkLst>
            <pc:docMk/>
            <pc:sldMk cId="3130859509" sldId="283"/>
            <ac:spMk id="3" creationId="{DCD3AB73-3EE9-1826-DC38-F9A082EDB462}"/>
          </ac:spMkLst>
        </pc:spChg>
        <pc:spChg chg="add mod">
          <ac:chgData name="HUGHES, Chantelle (UNIVERSITY COLLEGE LONDON HOSPITALS NHS FOUNDATION TRUST)" userId="a61d3701-26a9-4bfa-a37f-e81ab009dc7a" providerId="ADAL" clId="{91AE10F8-844E-40CB-BB25-82352DE3CC4A}" dt="2024-11-11T16:24:48.838" v="288" actId="21"/>
          <ac:spMkLst>
            <pc:docMk/>
            <pc:sldMk cId="3130859509" sldId="283"/>
            <ac:spMk id="4" creationId="{711B1FF4-D3FA-8B79-D1ED-7F12D329085C}"/>
          </ac:spMkLst>
        </pc:spChg>
        <pc:spChg chg="add mod">
          <ac:chgData name="HUGHES, Chantelle (UNIVERSITY COLLEGE LONDON HOSPITALS NHS FOUNDATION TRUST)" userId="a61d3701-26a9-4bfa-a37f-e81ab009dc7a" providerId="ADAL" clId="{91AE10F8-844E-40CB-BB25-82352DE3CC4A}" dt="2024-11-11T16:21:36.178" v="260"/>
          <ac:spMkLst>
            <pc:docMk/>
            <pc:sldMk cId="3130859509" sldId="283"/>
            <ac:spMk id="5" creationId="{B5F79441-0F08-3B94-7A66-EC3CCFCA024D}"/>
          </ac:spMkLst>
        </pc:spChg>
      </pc:sldChg>
    </pc:docChg>
  </pc:docChgLst>
  <pc:docChgLst>
    <pc:chgData name="HUGHES, Chantelle (UNIVERSITY COLLEGE LONDON HOSPITALS NHS FOUNDATION TRUST)" userId="S::chantelle.hughes@nhs.net::a61d3701-26a9-4bfa-a37f-e81ab009dc7a" providerId="AD" clId="Web-{FDE51B31-9E1D-E172-7E1B-C56A684F53B1}"/>
    <pc:docChg chg="delSld">
      <pc:chgData name="HUGHES, Chantelle (UNIVERSITY COLLEGE LONDON HOSPITALS NHS FOUNDATION TRUST)" userId="S::chantelle.hughes@nhs.net::a61d3701-26a9-4bfa-a37f-e81ab009dc7a" providerId="AD" clId="Web-{FDE51B31-9E1D-E172-7E1B-C56A684F53B1}" dt="2024-11-11T16:32:58.078" v="1"/>
      <pc:docMkLst>
        <pc:docMk/>
      </pc:docMkLst>
      <pc:sldChg chg="del">
        <pc:chgData name="HUGHES, Chantelle (UNIVERSITY COLLEGE LONDON HOSPITALS NHS FOUNDATION TRUST)" userId="S::chantelle.hughes@nhs.net::a61d3701-26a9-4bfa-a37f-e81ab009dc7a" providerId="AD" clId="Web-{FDE51B31-9E1D-E172-7E1B-C56A684F53B1}" dt="2024-11-11T16:32:53.562" v="0"/>
        <pc:sldMkLst>
          <pc:docMk/>
          <pc:sldMk cId="1334755947" sldId="272"/>
        </pc:sldMkLst>
      </pc:sldChg>
      <pc:sldChg chg="del">
        <pc:chgData name="HUGHES, Chantelle (UNIVERSITY COLLEGE LONDON HOSPITALS NHS FOUNDATION TRUST)" userId="S::chantelle.hughes@nhs.net::a61d3701-26a9-4bfa-a37f-e81ab009dc7a" providerId="AD" clId="Web-{FDE51B31-9E1D-E172-7E1B-C56A684F53B1}" dt="2024-11-11T16:32:58.078" v="1"/>
        <pc:sldMkLst>
          <pc:docMk/>
          <pc:sldMk cId="750522668" sldId="278"/>
        </pc:sldMkLst>
      </pc:sldChg>
    </pc:docChg>
  </pc:docChgLst>
  <pc:docChgLst>
    <pc:chgData name="HUGHES, Chantelle (UNIVERSITY COLLEGE LONDON HOSPITALS NHS FOUNDATION TRUST)" userId="S::chantelle.hughes@nhs.net::a61d3701-26a9-4bfa-a37f-e81ab009dc7a" providerId="AD" clId="Web-{114A31FE-CBD9-D35E-07DE-6829DE6DE473}"/>
    <pc:docChg chg="modSld">
      <pc:chgData name="HUGHES, Chantelle (UNIVERSITY COLLEGE LONDON HOSPITALS NHS FOUNDATION TRUST)" userId="S::chantelle.hughes@nhs.net::a61d3701-26a9-4bfa-a37f-e81ab009dc7a" providerId="AD" clId="Web-{114A31FE-CBD9-D35E-07DE-6829DE6DE473}" dt="2024-11-08T11:08:16.891" v="54" actId="20577"/>
      <pc:docMkLst>
        <pc:docMk/>
      </pc:docMkLst>
      <pc:sldChg chg="modSp">
        <pc:chgData name="HUGHES, Chantelle (UNIVERSITY COLLEGE LONDON HOSPITALS NHS FOUNDATION TRUST)" userId="S::chantelle.hughes@nhs.net::a61d3701-26a9-4bfa-a37f-e81ab009dc7a" providerId="AD" clId="Web-{114A31FE-CBD9-D35E-07DE-6829DE6DE473}" dt="2024-11-08T11:08:16.891" v="54" actId="20577"/>
        <pc:sldMkLst>
          <pc:docMk/>
          <pc:sldMk cId="245179597" sldId="259"/>
        </pc:sldMkLst>
        <pc:spChg chg="mod">
          <ac:chgData name="HUGHES, Chantelle (UNIVERSITY COLLEGE LONDON HOSPITALS NHS FOUNDATION TRUST)" userId="S::chantelle.hughes@nhs.net::a61d3701-26a9-4bfa-a37f-e81ab009dc7a" providerId="AD" clId="Web-{114A31FE-CBD9-D35E-07DE-6829DE6DE473}" dt="2024-11-08T11:08:16.891" v="54" actId="20577"/>
          <ac:spMkLst>
            <pc:docMk/>
            <pc:sldMk cId="245179597" sldId="259"/>
            <ac:spMk id="5" creationId="{253C5B16-E00F-4320-757D-F13540D36D83}"/>
          </ac:spMkLst>
        </pc:spChg>
      </pc:sldChg>
    </pc:docChg>
  </pc:docChgLst>
  <pc:docChgLst>
    <pc:chgData name="HUGHES, Chantelle (UNIVERSITY COLLEGE LONDON HOSPITALS NHS FOUNDATION TRUST)" userId="S::chantelle.hughes@nhs.net::a61d3701-26a9-4bfa-a37f-e81ab009dc7a" providerId="AD" clId="Web-{C83AA509-858A-8ADD-6C72-4BB8B817D176}"/>
    <pc:docChg chg="addSld modSld">
      <pc:chgData name="HUGHES, Chantelle (UNIVERSITY COLLEGE LONDON HOSPITALS NHS FOUNDATION TRUST)" userId="S::chantelle.hughes@nhs.net::a61d3701-26a9-4bfa-a37f-e81ab009dc7a" providerId="AD" clId="Web-{C83AA509-858A-8ADD-6C72-4BB8B817D176}" dt="2024-11-11T16:32:07.660" v="45" actId="20577"/>
      <pc:docMkLst>
        <pc:docMk/>
      </pc:docMkLst>
      <pc:sldChg chg="modSp">
        <pc:chgData name="HUGHES, Chantelle (UNIVERSITY COLLEGE LONDON HOSPITALS NHS FOUNDATION TRUST)" userId="S::chantelle.hughes@nhs.net::a61d3701-26a9-4bfa-a37f-e81ab009dc7a" providerId="AD" clId="Web-{C83AA509-858A-8ADD-6C72-4BB8B817D176}" dt="2024-11-11T16:29:38.525" v="2" actId="20577"/>
        <pc:sldMkLst>
          <pc:docMk/>
          <pc:sldMk cId="750522668" sldId="278"/>
        </pc:sldMkLst>
        <pc:spChg chg="mod">
          <ac:chgData name="HUGHES, Chantelle (UNIVERSITY COLLEGE LONDON HOSPITALS NHS FOUNDATION TRUST)" userId="S::chantelle.hughes@nhs.net::a61d3701-26a9-4bfa-a37f-e81ab009dc7a" providerId="AD" clId="Web-{C83AA509-858A-8ADD-6C72-4BB8B817D176}" dt="2024-11-11T16:29:38.525" v="2" actId="20577"/>
          <ac:spMkLst>
            <pc:docMk/>
            <pc:sldMk cId="750522668" sldId="278"/>
            <ac:spMk id="4" creationId="{D65508A9-13FE-F59A-8DB6-59477754CBEB}"/>
          </ac:spMkLst>
        </pc:spChg>
      </pc:sldChg>
      <pc:sldChg chg="addSp delSp modSp add replId">
        <pc:chgData name="HUGHES, Chantelle (UNIVERSITY COLLEGE LONDON HOSPITALS NHS FOUNDATION TRUST)" userId="S::chantelle.hughes@nhs.net::a61d3701-26a9-4bfa-a37f-e81ab009dc7a" providerId="AD" clId="Web-{C83AA509-858A-8ADD-6C72-4BB8B817D176}" dt="2024-11-11T16:32:07.660" v="45" actId="20577"/>
        <pc:sldMkLst>
          <pc:docMk/>
          <pc:sldMk cId="2294123040" sldId="284"/>
        </pc:sldMkLst>
        <pc:spChg chg="mod">
          <ac:chgData name="HUGHES, Chantelle (UNIVERSITY COLLEGE LONDON HOSPITALS NHS FOUNDATION TRUST)" userId="S::chantelle.hughes@nhs.net::a61d3701-26a9-4bfa-a37f-e81ab009dc7a" providerId="AD" clId="Web-{C83AA509-858A-8ADD-6C72-4BB8B817D176}" dt="2024-11-11T16:32:07.660" v="45" actId="20577"/>
          <ac:spMkLst>
            <pc:docMk/>
            <pc:sldMk cId="2294123040" sldId="284"/>
            <ac:spMk id="3" creationId="{DCD3AB73-3EE9-1826-DC38-F9A082EDB462}"/>
          </ac:spMkLst>
        </pc:spChg>
        <pc:graphicFrameChg chg="add del mod modGraphic">
          <ac:chgData name="HUGHES, Chantelle (UNIVERSITY COLLEGE LONDON HOSPITALS NHS FOUNDATION TRUST)" userId="S::chantelle.hughes@nhs.net::a61d3701-26a9-4bfa-a37f-e81ab009dc7a" providerId="AD" clId="Web-{C83AA509-858A-8ADD-6C72-4BB8B817D176}" dt="2024-11-11T16:30:58.983" v="32"/>
          <ac:graphicFrameMkLst>
            <pc:docMk/>
            <pc:sldMk cId="2294123040" sldId="284"/>
            <ac:graphicFrameMk id="5" creationId="{2C867840-50A5-7A02-CA9A-4B7D5F774FC0}"/>
          </ac:graphicFrameMkLst>
        </pc:graphicFrameChg>
      </pc:sldChg>
    </pc:docChg>
  </pc:docChgLst>
  <pc:docChgLst>
    <pc:chgData name="HUGHES, Chantelle (UNIVERSITY COLLEGE LONDON HOSPITALS NHS FOUNDATION TRUST)" userId="S::chantelle.hughes@nhs.net::a61d3701-26a9-4bfa-a37f-e81ab009dc7a" providerId="AD" clId="Web-{5FEC71E0-2BBB-B9D2-6F02-D335F19838BB}"/>
    <pc:docChg chg="modSld">
      <pc:chgData name="HUGHES, Chantelle (UNIVERSITY COLLEGE LONDON HOSPITALS NHS FOUNDATION TRUST)" userId="S::chantelle.hughes@nhs.net::a61d3701-26a9-4bfa-a37f-e81ab009dc7a" providerId="AD" clId="Web-{5FEC71E0-2BBB-B9D2-6F02-D335F19838BB}" dt="2024-11-08T16:50:15.347" v="15"/>
      <pc:docMkLst>
        <pc:docMk/>
      </pc:docMkLst>
      <pc:sldChg chg="modSp">
        <pc:chgData name="HUGHES, Chantelle (UNIVERSITY COLLEGE LONDON HOSPITALS NHS FOUNDATION TRUST)" userId="S::chantelle.hughes@nhs.net::a61d3701-26a9-4bfa-a37f-e81ab009dc7a" providerId="AD" clId="Web-{5FEC71E0-2BBB-B9D2-6F02-D335F19838BB}" dt="2024-11-08T16:50:02.971" v="14"/>
        <pc:sldMkLst>
          <pc:docMk/>
          <pc:sldMk cId="55724571" sldId="260"/>
        </pc:sldMkLst>
        <pc:graphicFrameChg chg="mod modGraphic">
          <ac:chgData name="HUGHES, Chantelle (UNIVERSITY COLLEGE LONDON HOSPITALS NHS FOUNDATION TRUST)" userId="S::chantelle.hughes@nhs.net::a61d3701-26a9-4bfa-a37f-e81ab009dc7a" providerId="AD" clId="Web-{5FEC71E0-2BBB-B9D2-6F02-D335F19838BB}" dt="2024-11-08T16:50:02.971" v="14"/>
          <ac:graphicFrameMkLst>
            <pc:docMk/>
            <pc:sldMk cId="55724571" sldId="260"/>
            <ac:graphicFrameMk id="4" creationId="{CB58A18B-A903-DD2B-A4F7-65EF41F0AC2D}"/>
          </ac:graphicFrameMkLst>
        </pc:graphicFrameChg>
      </pc:sldChg>
      <pc:sldChg chg="modSp">
        <pc:chgData name="HUGHES, Chantelle (UNIVERSITY COLLEGE LONDON HOSPITALS NHS FOUNDATION TRUST)" userId="S::chantelle.hughes@nhs.net::a61d3701-26a9-4bfa-a37f-e81ab009dc7a" providerId="AD" clId="Web-{5FEC71E0-2BBB-B9D2-6F02-D335F19838BB}" dt="2024-11-08T16:50:15.347" v="15"/>
        <pc:sldMkLst>
          <pc:docMk/>
          <pc:sldMk cId="1911835277" sldId="276"/>
        </pc:sldMkLst>
        <pc:graphicFrameChg chg="modGraphic">
          <ac:chgData name="HUGHES, Chantelle (UNIVERSITY COLLEGE LONDON HOSPITALS NHS FOUNDATION TRUST)" userId="S::chantelle.hughes@nhs.net::a61d3701-26a9-4bfa-a37f-e81ab009dc7a" providerId="AD" clId="Web-{5FEC71E0-2BBB-B9D2-6F02-D335F19838BB}" dt="2024-11-08T16:50:15.347" v="15"/>
          <ac:graphicFrameMkLst>
            <pc:docMk/>
            <pc:sldMk cId="1911835277" sldId="276"/>
            <ac:graphicFrameMk id="12" creationId="{7C0C8F08-0D84-B602-9BB7-8B2A7DC9CE0E}"/>
          </ac:graphicFrameMkLst>
        </pc:graphicFrameChg>
      </pc:sldChg>
      <pc:sldChg chg="modSp">
        <pc:chgData name="HUGHES, Chantelle (UNIVERSITY COLLEGE LONDON HOSPITALS NHS FOUNDATION TRUST)" userId="S::chantelle.hughes@nhs.net::a61d3701-26a9-4bfa-a37f-e81ab009dc7a" providerId="AD" clId="Web-{5FEC71E0-2BBB-B9D2-6F02-D335F19838BB}" dt="2024-11-08T16:49:45.407" v="12"/>
        <pc:sldMkLst>
          <pc:docMk/>
          <pc:sldMk cId="750522668" sldId="278"/>
        </pc:sldMkLst>
        <pc:graphicFrameChg chg="mod modGraphic">
          <ac:chgData name="HUGHES, Chantelle (UNIVERSITY COLLEGE LONDON HOSPITALS NHS FOUNDATION TRUST)" userId="S::chantelle.hughes@nhs.net::a61d3701-26a9-4bfa-a37f-e81ab009dc7a" providerId="AD" clId="Web-{5FEC71E0-2BBB-B9D2-6F02-D335F19838BB}" dt="2024-11-08T16:49:45.407" v="12"/>
          <ac:graphicFrameMkLst>
            <pc:docMk/>
            <pc:sldMk cId="750522668" sldId="278"/>
            <ac:graphicFrameMk id="12" creationId="{965E1C0F-026C-3E13-EB7C-47484219A0C1}"/>
          </ac:graphicFrameMkLst>
        </pc:graphicFrameChg>
      </pc:sldChg>
    </pc:docChg>
  </pc:docChgLst>
  <pc:docChgLst>
    <pc:chgData name="HUGHES, Chantelle (UNIVERSITY COLLEGE LONDON HOSPITALS NHS FOUNDATION TRUST)" userId="S::chantelle.hughes@nhs.net::a61d3701-26a9-4bfa-a37f-e81ab009dc7a" providerId="AD" clId="Web-{28E301E7-BE19-C42F-E456-63A1E85DE3FC}"/>
    <pc:docChg chg="addSld delSld modSld">
      <pc:chgData name="HUGHES, Chantelle (UNIVERSITY COLLEGE LONDON HOSPITALS NHS FOUNDATION TRUST)" userId="S::chantelle.hughes@nhs.net::a61d3701-26a9-4bfa-a37f-e81ab009dc7a" providerId="AD" clId="Web-{28E301E7-BE19-C42F-E456-63A1E85DE3FC}" dt="2024-11-11T15:46:47.362" v="10" actId="20577"/>
      <pc:docMkLst>
        <pc:docMk/>
      </pc:docMkLst>
      <pc:sldChg chg="new del">
        <pc:chgData name="HUGHES, Chantelle (UNIVERSITY COLLEGE LONDON HOSPITALS NHS FOUNDATION TRUST)" userId="S::chantelle.hughes@nhs.net::a61d3701-26a9-4bfa-a37f-e81ab009dc7a" providerId="AD" clId="Web-{28E301E7-BE19-C42F-E456-63A1E85DE3FC}" dt="2024-11-11T15:42:45.282" v="1"/>
        <pc:sldMkLst>
          <pc:docMk/>
          <pc:sldMk cId="751172190" sldId="279"/>
        </pc:sldMkLst>
      </pc:sldChg>
      <pc:sldChg chg="addSp delSp modSp new">
        <pc:chgData name="HUGHES, Chantelle (UNIVERSITY COLLEGE LONDON HOSPITALS NHS FOUNDATION TRUST)" userId="S::chantelle.hughes@nhs.net::a61d3701-26a9-4bfa-a37f-e81ab009dc7a" providerId="AD" clId="Web-{28E301E7-BE19-C42F-E456-63A1E85DE3FC}" dt="2024-11-11T15:46:47.362" v="10" actId="20577"/>
        <pc:sldMkLst>
          <pc:docMk/>
          <pc:sldMk cId="3021225437" sldId="279"/>
        </pc:sldMkLst>
        <pc:spChg chg="del">
          <ac:chgData name="HUGHES, Chantelle (UNIVERSITY COLLEGE LONDON HOSPITALS NHS FOUNDATION TRUST)" userId="S::chantelle.hughes@nhs.net::a61d3701-26a9-4bfa-a37f-e81ab009dc7a" providerId="AD" clId="Web-{28E301E7-BE19-C42F-E456-63A1E85DE3FC}" dt="2024-11-11T15:46:13.047" v="5"/>
          <ac:spMkLst>
            <pc:docMk/>
            <pc:sldMk cId="3021225437" sldId="279"/>
            <ac:spMk id="2" creationId="{82929317-F1AF-F098-0219-DCACBE8DD574}"/>
          </ac:spMkLst>
        </pc:spChg>
        <pc:spChg chg="del">
          <ac:chgData name="HUGHES, Chantelle (UNIVERSITY COLLEGE LONDON HOSPITALS NHS FOUNDATION TRUST)" userId="S::chantelle.hughes@nhs.net::a61d3701-26a9-4bfa-a37f-e81ab009dc7a" providerId="AD" clId="Web-{28E301E7-BE19-C42F-E456-63A1E85DE3FC}" dt="2024-11-11T15:43:12.159" v="3"/>
          <ac:spMkLst>
            <pc:docMk/>
            <pc:sldMk cId="3021225437" sldId="279"/>
            <ac:spMk id="3" creationId="{82DD0A3A-B350-A764-0F46-0503D7B72D66}"/>
          </ac:spMkLst>
        </pc:spChg>
        <pc:spChg chg="add mod">
          <ac:chgData name="HUGHES, Chantelle (UNIVERSITY COLLEGE LONDON HOSPITALS NHS FOUNDATION TRUST)" userId="S::chantelle.hughes@nhs.net::a61d3701-26a9-4bfa-a37f-e81ab009dc7a" providerId="AD" clId="Web-{28E301E7-BE19-C42F-E456-63A1E85DE3FC}" dt="2024-11-11T15:46:47.362" v="10" actId="20577"/>
          <ac:spMkLst>
            <pc:docMk/>
            <pc:sldMk cId="3021225437" sldId="279"/>
            <ac:spMk id="5" creationId="{20ECD2E7-38FB-D105-34B5-A7706937A02E}"/>
          </ac:spMkLst>
        </pc:spChg>
        <pc:picChg chg="add mod">
          <ac:chgData name="HUGHES, Chantelle (UNIVERSITY COLLEGE LONDON HOSPITALS NHS FOUNDATION TRUST)" userId="S::chantelle.hughes@nhs.net::a61d3701-26a9-4bfa-a37f-e81ab009dc7a" providerId="AD" clId="Web-{28E301E7-BE19-C42F-E456-63A1E85DE3FC}" dt="2024-11-11T15:46:21.126" v="7" actId="1076"/>
          <ac:picMkLst>
            <pc:docMk/>
            <pc:sldMk cId="3021225437" sldId="279"/>
            <ac:picMk id="4" creationId="{88095A81-C2F1-A19C-10F2-1F998CFB080B}"/>
          </ac:picMkLst>
        </pc:picChg>
      </pc:sldChg>
    </pc:docChg>
  </pc:docChgLst>
  <pc:docChgLst>
    <pc:chgData name="HUGHES, Chantelle (UNIVERSITY COLLEGE LONDON HOSPITALS NHS FOUNDATION TRUST)" userId="a61d3701-26a9-4bfa-a37f-e81ab009dc7a" providerId="ADAL" clId="{8CCCD2D1-77AE-49C0-834A-C68B6EC4FFEC}"/>
    <pc:docChg chg="undo custSel addSld delSld modSld">
      <pc:chgData name="HUGHES, Chantelle (UNIVERSITY COLLEGE LONDON HOSPITALS NHS FOUNDATION TRUST)" userId="a61d3701-26a9-4bfa-a37f-e81ab009dc7a" providerId="ADAL" clId="{8CCCD2D1-77AE-49C0-834A-C68B6EC4FFEC}" dt="2024-11-08T14:31:51.663" v="557" actId="1076"/>
      <pc:docMkLst>
        <pc:docMk/>
      </pc:docMkLst>
      <pc:sldChg chg="modSp mod">
        <pc:chgData name="HUGHES, Chantelle (UNIVERSITY COLLEGE LONDON HOSPITALS NHS FOUNDATION TRUST)" userId="a61d3701-26a9-4bfa-a37f-e81ab009dc7a" providerId="ADAL" clId="{8CCCD2D1-77AE-49C0-834A-C68B6EC4FFEC}" dt="2024-11-08T13:22:14.179" v="220" actId="14734"/>
        <pc:sldMkLst>
          <pc:docMk/>
          <pc:sldMk cId="55724571" sldId="260"/>
        </pc:sldMkLst>
        <pc:graphicFrameChg chg="mod modGraphic">
          <ac:chgData name="HUGHES, Chantelle (UNIVERSITY COLLEGE LONDON HOSPITALS NHS FOUNDATION TRUST)" userId="a61d3701-26a9-4bfa-a37f-e81ab009dc7a" providerId="ADAL" clId="{8CCCD2D1-77AE-49C0-834A-C68B6EC4FFEC}" dt="2024-11-08T13:22:14.179" v="220" actId="14734"/>
          <ac:graphicFrameMkLst>
            <pc:docMk/>
            <pc:sldMk cId="55724571" sldId="260"/>
            <ac:graphicFrameMk id="4" creationId="{CB58A18B-A903-DD2B-A4F7-65EF41F0AC2D}"/>
          </ac:graphicFrameMkLst>
        </pc:graphicFrameChg>
      </pc:sldChg>
      <pc:sldChg chg="addSp delSp modSp del mod setBg">
        <pc:chgData name="HUGHES, Chantelle (UNIVERSITY COLLEGE LONDON HOSPITALS NHS FOUNDATION TRUST)" userId="a61d3701-26a9-4bfa-a37f-e81ab009dc7a" providerId="ADAL" clId="{8CCCD2D1-77AE-49C0-834A-C68B6EC4FFEC}" dt="2024-11-08T13:36:30.169" v="334" actId="2696"/>
        <pc:sldMkLst>
          <pc:docMk/>
          <pc:sldMk cId="225281047" sldId="268"/>
        </pc:sldMkLst>
        <pc:spChg chg="mod">
          <ac:chgData name="HUGHES, Chantelle (UNIVERSITY COLLEGE LONDON HOSPITALS NHS FOUNDATION TRUST)" userId="a61d3701-26a9-4bfa-a37f-e81ab009dc7a" providerId="ADAL" clId="{8CCCD2D1-77AE-49C0-834A-C68B6EC4FFEC}" dt="2024-11-08T13:23:20.249" v="250" actId="26606"/>
          <ac:spMkLst>
            <pc:docMk/>
            <pc:sldMk cId="225281047" sldId="268"/>
            <ac:spMk id="2" creationId="{AAE4442E-739D-E463-627E-B115C45F2556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20.249" v="250" actId="26606"/>
          <ac:spMkLst>
            <pc:docMk/>
            <pc:sldMk cId="225281047" sldId="268"/>
            <ac:spMk id="3" creationId="{B546994B-C95C-25C1-8200-EB7308BCE7DB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20.234" v="249" actId="26606"/>
          <ac:spMkLst>
            <pc:docMk/>
            <pc:sldMk cId="225281047" sldId="268"/>
            <ac:spMk id="8" creationId="{1B15ED52-F352-441B-82BF-E0EA34836D08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07.984" v="243" actId="26606"/>
          <ac:spMkLst>
            <pc:docMk/>
            <pc:sldMk cId="225281047" sldId="268"/>
            <ac:spMk id="9" creationId="{BACC6370-2D7E-4714-9D71-7542949D7D5D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20.234" v="249" actId="26606"/>
          <ac:spMkLst>
            <pc:docMk/>
            <pc:sldMk cId="225281047" sldId="268"/>
            <ac:spMk id="10" creationId="{3B2E3793-BFE6-45A2-9B7B-E18844431C99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07.984" v="243" actId="26606"/>
          <ac:spMkLst>
            <pc:docMk/>
            <pc:sldMk cId="225281047" sldId="268"/>
            <ac:spMk id="11" creationId="{F68B3F68-107C-434F-AA38-110D5EA91B8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20.234" v="249" actId="26606"/>
          <ac:spMkLst>
            <pc:docMk/>
            <pc:sldMk cId="225281047" sldId="268"/>
            <ac:spMk id="12" creationId="{BC4C4868-CB8F-4AF9-9CDB-8108F2C19B67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07.984" v="243" actId="26606"/>
          <ac:spMkLst>
            <pc:docMk/>
            <pc:sldMk cId="225281047" sldId="268"/>
            <ac:spMk id="13" creationId="{AAD0DBB9-1A4B-4391-81D4-CB19F9AB918A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20.234" v="249" actId="26606"/>
          <ac:spMkLst>
            <pc:docMk/>
            <pc:sldMk cId="225281047" sldId="268"/>
            <ac:spMk id="14" creationId="{375E0459-6403-40CD-989D-56A4407CA12E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07.984" v="243" actId="26606"/>
          <ac:spMkLst>
            <pc:docMk/>
            <pc:sldMk cId="225281047" sldId="268"/>
            <ac:spMk id="15" creationId="{063BBA22-50EA-4C4D-BE05-F1CE4E63AA56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20.234" v="249" actId="26606"/>
          <ac:spMkLst>
            <pc:docMk/>
            <pc:sldMk cId="225281047" sldId="268"/>
            <ac:spMk id="16" creationId="{53E5B1A8-3AC9-4BD1-9BBC-78CA94F2D1BA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10.467" v="245" actId="26606"/>
          <ac:spMkLst>
            <pc:docMk/>
            <pc:sldMk cId="225281047" sldId="268"/>
            <ac:spMk id="17" creationId="{BACC6370-2D7E-4714-9D71-7542949D7D5D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10.467" v="245" actId="26606"/>
          <ac:spMkLst>
            <pc:docMk/>
            <pc:sldMk cId="225281047" sldId="268"/>
            <ac:spMk id="18" creationId="{F68B3F68-107C-434F-AA38-110D5EA91B8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10.467" v="245" actId="26606"/>
          <ac:spMkLst>
            <pc:docMk/>
            <pc:sldMk cId="225281047" sldId="268"/>
            <ac:spMk id="19" creationId="{AAD0DBB9-1A4B-4391-81D4-CB19F9AB918A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10.467" v="245" actId="26606"/>
          <ac:spMkLst>
            <pc:docMk/>
            <pc:sldMk cId="225281047" sldId="268"/>
            <ac:spMk id="20" creationId="{063BBA22-50EA-4C4D-BE05-F1CE4E63AA56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18.799" v="247" actId="26606"/>
          <ac:spMkLst>
            <pc:docMk/>
            <pc:sldMk cId="225281047" sldId="268"/>
            <ac:spMk id="23" creationId="{2E442304-DDBD-4F7B-8017-36BCC863FB40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18.799" v="247" actId="26606"/>
          <ac:spMkLst>
            <pc:docMk/>
            <pc:sldMk cId="225281047" sldId="268"/>
            <ac:spMk id="24" creationId="{5E107275-3853-46FD-A241-DE4355A4267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23:20.234" v="249" actId="26606"/>
          <ac:spMkLst>
            <pc:docMk/>
            <pc:sldMk cId="225281047" sldId="268"/>
            <ac:spMk id="27" creationId="{B546994B-C95C-25C1-8200-EB7308BCE7DB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3:23:20.249" v="250" actId="26606"/>
          <ac:spMkLst>
            <pc:docMk/>
            <pc:sldMk cId="225281047" sldId="268"/>
            <ac:spMk id="29" creationId="{2E442304-DDBD-4F7B-8017-36BCC863FB40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3:23:20.249" v="250" actId="26606"/>
          <ac:spMkLst>
            <pc:docMk/>
            <pc:sldMk cId="225281047" sldId="268"/>
            <ac:spMk id="30" creationId="{5E107275-3853-46FD-A241-DE4355A42675}"/>
          </ac:spMkLst>
        </pc:spChg>
        <pc:graphicFrameChg chg="add del">
          <ac:chgData name="HUGHES, Chantelle (UNIVERSITY COLLEGE LONDON HOSPITALS NHS FOUNDATION TRUST)" userId="a61d3701-26a9-4bfa-a37f-e81ab009dc7a" providerId="ADAL" clId="{8CCCD2D1-77AE-49C0-834A-C68B6EC4FFEC}" dt="2024-11-08T13:23:07.984" v="243" actId="26606"/>
          <ac:graphicFrameMkLst>
            <pc:docMk/>
            <pc:sldMk cId="225281047" sldId="268"/>
            <ac:graphicFrameMk id="5" creationId="{FDD871D7-8862-0A2A-5829-7F4EB67735E1}"/>
          </ac:graphicFrameMkLst>
        </pc:graphicFrameChg>
        <pc:graphicFrameChg chg="add del">
          <ac:chgData name="HUGHES, Chantelle (UNIVERSITY COLLEGE LONDON HOSPITALS NHS FOUNDATION TRUST)" userId="a61d3701-26a9-4bfa-a37f-e81ab009dc7a" providerId="ADAL" clId="{8CCCD2D1-77AE-49C0-834A-C68B6EC4FFEC}" dt="2024-11-08T13:23:10.467" v="245" actId="26606"/>
          <ac:graphicFrameMkLst>
            <pc:docMk/>
            <pc:sldMk cId="225281047" sldId="268"/>
            <ac:graphicFrameMk id="21" creationId="{BC5A0A0C-5E30-83F9-A10A-21D1751BC2F2}"/>
          </ac:graphicFrameMkLst>
        </pc:graphicFrameChg>
        <pc:graphicFrameChg chg="add del">
          <ac:chgData name="HUGHES, Chantelle (UNIVERSITY COLLEGE LONDON HOSPITALS NHS FOUNDATION TRUST)" userId="a61d3701-26a9-4bfa-a37f-e81ab009dc7a" providerId="ADAL" clId="{8CCCD2D1-77AE-49C0-834A-C68B6EC4FFEC}" dt="2024-11-08T13:23:18.799" v="247" actId="26606"/>
          <ac:graphicFrameMkLst>
            <pc:docMk/>
            <pc:sldMk cId="225281047" sldId="268"/>
            <ac:graphicFrameMk id="25" creationId="{2D0C54AB-7F58-700C-6AF6-252C16AE0F06}"/>
          </ac:graphicFrameMkLst>
        </pc:graphicFrameChg>
        <pc:graphicFrameChg chg="add">
          <ac:chgData name="HUGHES, Chantelle (UNIVERSITY COLLEGE LONDON HOSPITALS NHS FOUNDATION TRUST)" userId="a61d3701-26a9-4bfa-a37f-e81ab009dc7a" providerId="ADAL" clId="{8CCCD2D1-77AE-49C0-834A-C68B6EC4FFEC}" dt="2024-11-08T13:23:20.249" v="250" actId="26606"/>
          <ac:graphicFrameMkLst>
            <pc:docMk/>
            <pc:sldMk cId="225281047" sldId="268"/>
            <ac:graphicFrameMk id="31" creationId="{2D0C54AB-7F58-700C-6AF6-252C16AE0F06}"/>
          </ac:graphicFrameMkLst>
        </pc:graphicFrameChg>
      </pc:sldChg>
      <pc:sldChg chg="addSp delSp modSp del mod setBg">
        <pc:chgData name="HUGHES, Chantelle (UNIVERSITY COLLEGE LONDON HOSPITALS NHS FOUNDATION TRUST)" userId="a61d3701-26a9-4bfa-a37f-e81ab009dc7a" providerId="ADAL" clId="{8CCCD2D1-77AE-49C0-834A-C68B6EC4FFEC}" dt="2024-11-08T13:19:39.765" v="200" actId="2696"/>
        <pc:sldMkLst>
          <pc:docMk/>
          <pc:sldMk cId="4028907861" sldId="270"/>
        </pc:sldMkLst>
        <pc:spChg chg="mod">
          <ac:chgData name="HUGHES, Chantelle (UNIVERSITY COLLEGE LONDON HOSPITALS NHS FOUNDATION TRUST)" userId="a61d3701-26a9-4bfa-a37f-e81ab009dc7a" providerId="ADAL" clId="{8CCCD2D1-77AE-49C0-834A-C68B6EC4FFEC}" dt="2024-11-08T12:58:18.753" v="7" actId="26606"/>
          <ac:spMkLst>
            <pc:docMk/>
            <pc:sldMk cId="4028907861" sldId="270"/>
            <ac:spMk id="2" creationId="{FF4E6090-04A1-3728-8E9B-362F1683DBC8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8:18.753" v="7" actId="26606"/>
          <ac:spMkLst>
            <pc:docMk/>
            <pc:sldMk cId="4028907861" sldId="270"/>
            <ac:spMk id="3" creationId="{A64E735D-6657-CB1F-1CFA-A92F7A31CF8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7:20.361" v="1" actId="26606"/>
          <ac:spMkLst>
            <pc:docMk/>
            <pc:sldMk cId="4028907861" sldId="270"/>
            <ac:spMk id="9" creationId="{BACC6370-2D7E-4714-9D71-7542949D7D5D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7:20.361" v="1" actId="26606"/>
          <ac:spMkLst>
            <pc:docMk/>
            <pc:sldMk cId="4028907861" sldId="270"/>
            <ac:spMk id="11" creationId="{F68B3F68-107C-434F-AA38-110D5EA91B8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7:20.361" v="1" actId="26606"/>
          <ac:spMkLst>
            <pc:docMk/>
            <pc:sldMk cId="4028907861" sldId="270"/>
            <ac:spMk id="13" creationId="{AAD0DBB9-1A4B-4391-81D4-CB19F9AB918A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7:20.361" v="1" actId="26606"/>
          <ac:spMkLst>
            <pc:docMk/>
            <pc:sldMk cId="4028907861" sldId="270"/>
            <ac:spMk id="15" creationId="{063BBA22-50EA-4C4D-BE05-F1CE4E63AA56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7:24.175" v="3" actId="26606"/>
          <ac:spMkLst>
            <pc:docMk/>
            <pc:sldMk cId="4028907861" sldId="270"/>
            <ac:spMk id="17" creationId="{35DB3719-6FDC-4E5D-891D-FF40B7300F64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7:24.175" v="3" actId="26606"/>
          <ac:spMkLst>
            <pc:docMk/>
            <pc:sldMk cId="4028907861" sldId="270"/>
            <ac:spMk id="18" creationId="{E0CBAC23-2E3F-4A90-BA59-F8299F6A5439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7:28.205" v="5" actId="26606"/>
          <ac:spMkLst>
            <pc:docMk/>
            <pc:sldMk cId="4028907861" sldId="270"/>
            <ac:spMk id="21" creationId="{2E442304-DDBD-4F7B-8017-36BCC863FB40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7:28.205" v="5" actId="26606"/>
          <ac:spMkLst>
            <pc:docMk/>
            <pc:sldMk cId="4028907861" sldId="270"/>
            <ac:spMk id="22" creationId="{5E107275-3853-46FD-A241-DE4355A4267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8:18.753" v="7" actId="26606"/>
          <ac:spMkLst>
            <pc:docMk/>
            <pc:sldMk cId="4028907861" sldId="270"/>
            <ac:spMk id="25" creationId="{C0763A76-9F1C-4FC5-82B7-DD475DA461B2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8:18.753" v="7" actId="26606"/>
          <ac:spMkLst>
            <pc:docMk/>
            <pc:sldMk cId="4028907861" sldId="270"/>
            <ac:spMk id="26" creationId="{E81BF4F6-F2CF-4984-9D14-D6966D92F99F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2:58:18.753" v="7" actId="26606"/>
          <ac:spMkLst>
            <pc:docMk/>
            <pc:sldMk cId="4028907861" sldId="270"/>
            <ac:spMk id="27" creationId="{A64E735D-6657-CB1F-1CFA-A92F7A31CF85}"/>
          </ac:spMkLst>
        </pc:spChg>
        <pc:graphicFrameChg chg="add del">
          <ac:chgData name="HUGHES, Chantelle (UNIVERSITY COLLEGE LONDON HOSPITALS NHS FOUNDATION TRUST)" userId="a61d3701-26a9-4bfa-a37f-e81ab009dc7a" providerId="ADAL" clId="{8CCCD2D1-77AE-49C0-834A-C68B6EC4FFEC}" dt="2024-11-08T12:57:20.361" v="1" actId="26606"/>
          <ac:graphicFrameMkLst>
            <pc:docMk/>
            <pc:sldMk cId="4028907861" sldId="270"/>
            <ac:graphicFrameMk id="5" creationId="{FDF53449-0462-85BA-190B-AB9FCADDC435}"/>
          </ac:graphicFrameMkLst>
        </pc:graphicFrameChg>
        <pc:graphicFrameChg chg="add del">
          <ac:chgData name="HUGHES, Chantelle (UNIVERSITY COLLEGE LONDON HOSPITALS NHS FOUNDATION TRUST)" userId="a61d3701-26a9-4bfa-a37f-e81ab009dc7a" providerId="ADAL" clId="{8CCCD2D1-77AE-49C0-834A-C68B6EC4FFEC}" dt="2024-11-08T12:57:24.175" v="3" actId="26606"/>
          <ac:graphicFrameMkLst>
            <pc:docMk/>
            <pc:sldMk cId="4028907861" sldId="270"/>
            <ac:graphicFrameMk id="19" creationId="{33A1FBAD-D302-F40D-9460-AEA2F7269925}"/>
          </ac:graphicFrameMkLst>
        </pc:graphicFrameChg>
        <pc:graphicFrameChg chg="add del">
          <ac:chgData name="HUGHES, Chantelle (UNIVERSITY COLLEGE LONDON HOSPITALS NHS FOUNDATION TRUST)" userId="a61d3701-26a9-4bfa-a37f-e81ab009dc7a" providerId="ADAL" clId="{8CCCD2D1-77AE-49C0-834A-C68B6EC4FFEC}" dt="2024-11-08T12:57:28.205" v="5" actId="26606"/>
          <ac:graphicFrameMkLst>
            <pc:docMk/>
            <pc:sldMk cId="4028907861" sldId="270"/>
            <ac:graphicFrameMk id="23" creationId="{2872BC0C-98BF-3FB8-7865-A2AF524FD76B}"/>
          </ac:graphicFrameMkLst>
        </pc:graphicFrameChg>
        <pc:picChg chg="add del">
          <ac:chgData name="HUGHES, Chantelle (UNIVERSITY COLLEGE LONDON HOSPITALS NHS FOUNDATION TRUST)" userId="a61d3701-26a9-4bfa-a37f-e81ab009dc7a" providerId="ADAL" clId="{8CCCD2D1-77AE-49C0-834A-C68B6EC4FFEC}" dt="2024-11-08T12:58:18.753" v="7" actId="26606"/>
          <ac:picMkLst>
            <pc:docMk/>
            <pc:sldMk cId="4028907861" sldId="270"/>
            <ac:picMk id="28" creationId="{A560E10B-86E4-33A1-4E17-1FA34B1FACA0}"/>
          </ac:picMkLst>
        </pc:picChg>
      </pc:sldChg>
      <pc:sldChg chg="addSp delSp modSp del mod">
        <pc:chgData name="HUGHES, Chantelle (UNIVERSITY COLLEGE LONDON HOSPITALS NHS FOUNDATION TRUST)" userId="a61d3701-26a9-4bfa-a37f-e81ab009dc7a" providerId="ADAL" clId="{8CCCD2D1-77AE-49C0-834A-C68B6EC4FFEC}" dt="2024-11-08T13:19:11.850" v="198" actId="2696"/>
        <pc:sldMkLst>
          <pc:docMk/>
          <pc:sldMk cId="3803557496" sldId="271"/>
        </pc:sldMkLst>
        <pc:spChg chg="del mod">
          <ac:chgData name="HUGHES, Chantelle (UNIVERSITY COLLEGE LONDON HOSPITALS NHS FOUNDATION TRUST)" userId="a61d3701-26a9-4bfa-a37f-e81ab009dc7a" providerId="ADAL" clId="{8CCCD2D1-77AE-49C0-834A-C68B6EC4FFEC}" dt="2024-11-08T13:12:03.440" v="150" actId="478"/>
          <ac:spMkLst>
            <pc:docMk/>
            <pc:sldMk cId="3803557496" sldId="271"/>
            <ac:spMk id="3" creationId="{B1E1A0AF-D9B8-244E-F440-13A155D02FB4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3:12:08.306" v="151" actId="478"/>
          <ac:spMkLst>
            <pc:docMk/>
            <pc:sldMk cId="3803557496" sldId="271"/>
            <ac:spMk id="5" creationId="{B22A5B32-D650-2C46-89CB-EFD00638E7F4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3:12:28.418" v="152" actId="11529"/>
          <ac:spMkLst>
            <pc:docMk/>
            <pc:sldMk cId="3803557496" sldId="271"/>
            <ac:spMk id="6" creationId="{661D3D63-5070-F82A-BC3D-C311C0B69256}"/>
          </ac:spMkLst>
        </pc:spChg>
      </pc:sldChg>
      <pc:sldChg chg="addSp delSp modSp mod">
        <pc:chgData name="HUGHES, Chantelle (UNIVERSITY COLLEGE LONDON HOSPITALS NHS FOUNDATION TRUST)" userId="a61d3701-26a9-4bfa-a37f-e81ab009dc7a" providerId="ADAL" clId="{8CCCD2D1-77AE-49C0-834A-C68B6EC4FFEC}" dt="2024-11-08T14:31:51.663" v="557" actId="1076"/>
        <pc:sldMkLst>
          <pc:docMk/>
          <pc:sldMk cId="1334755947" sldId="272"/>
        </pc:sldMkLst>
        <pc:spChg chg="mod">
          <ac:chgData name="HUGHES, Chantelle (UNIVERSITY COLLEGE LONDON HOSPITALS NHS FOUNDATION TRUST)" userId="a61d3701-26a9-4bfa-a37f-e81ab009dc7a" providerId="ADAL" clId="{8CCCD2D1-77AE-49C0-834A-C68B6EC4FFEC}" dt="2024-11-08T13:22:38.865" v="240" actId="113"/>
          <ac:spMkLst>
            <pc:docMk/>
            <pc:sldMk cId="1334755947" sldId="272"/>
            <ac:spMk id="2" creationId="{778E2954-CC46-7ACA-CAAA-0CD8DF9A2611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4:31:38.501" v="555" actId="20577"/>
          <ac:spMkLst>
            <pc:docMk/>
            <pc:sldMk cId="1334755947" sldId="272"/>
            <ac:spMk id="3" creationId="{57E23D61-0CD2-0E16-EA75-3ACF30156CED}"/>
          </ac:spMkLst>
        </pc:spChg>
        <pc:spChg chg="add mod">
          <ac:chgData name="HUGHES, Chantelle (UNIVERSITY COLLEGE LONDON HOSPITALS NHS FOUNDATION TRUST)" userId="a61d3701-26a9-4bfa-a37f-e81ab009dc7a" providerId="ADAL" clId="{8CCCD2D1-77AE-49C0-834A-C68B6EC4FFEC}" dt="2024-11-08T13:46:30.404" v="340"/>
          <ac:spMkLst>
            <pc:docMk/>
            <pc:sldMk cId="1334755947" sldId="272"/>
            <ac:spMk id="4" creationId="{FE1E4E6D-3716-4D4A-B84E-CE2D757BA461}"/>
          </ac:spMkLst>
        </pc:spChg>
        <pc:spChg chg="add mod">
          <ac:chgData name="HUGHES, Chantelle (UNIVERSITY COLLEGE LONDON HOSPITALS NHS FOUNDATION TRUST)" userId="a61d3701-26a9-4bfa-a37f-e81ab009dc7a" providerId="ADAL" clId="{8CCCD2D1-77AE-49C0-834A-C68B6EC4FFEC}" dt="2024-11-08T13:46:32.708" v="342"/>
          <ac:spMkLst>
            <pc:docMk/>
            <pc:sldMk cId="1334755947" sldId="272"/>
            <ac:spMk id="5" creationId="{27573C1A-24CD-BBB9-A6D6-1C8243FDCD5B}"/>
          </ac:spMkLst>
        </pc:spChg>
        <pc:picChg chg="add mod">
          <ac:chgData name="HUGHES, Chantelle (UNIVERSITY COLLEGE LONDON HOSPITALS NHS FOUNDATION TRUST)" userId="a61d3701-26a9-4bfa-a37f-e81ab009dc7a" providerId="ADAL" clId="{8CCCD2D1-77AE-49C0-834A-C68B6EC4FFEC}" dt="2024-11-08T14:31:51.663" v="557" actId="1076"/>
          <ac:picMkLst>
            <pc:docMk/>
            <pc:sldMk cId="1334755947" sldId="272"/>
            <ac:picMk id="7" creationId="{29F76130-095F-94A3-EEED-D735F2809B59}"/>
          </ac:picMkLst>
        </pc:picChg>
      </pc:sldChg>
      <pc:sldChg chg="addSp delSp modSp add del mod setBg">
        <pc:chgData name="HUGHES, Chantelle (UNIVERSITY COLLEGE LONDON HOSPITALS NHS FOUNDATION TRUST)" userId="a61d3701-26a9-4bfa-a37f-e81ab009dc7a" providerId="ADAL" clId="{8CCCD2D1-77AE-49C0-834A-C68B6EC4FFEC}" dt="2024-11-08T13:00:32.767" v="17" actId="2696"/>
        <pc:sldMkLst>
          <pc:docMk/>
          <pc:sldMk cId="494827304" sldId="273"/>
        </pc:sldMkLst>
        <pc:spChg chg="mod">
          <ac:chgData name="HUGHES, Chantelle (UNIVERSITY COLLEGE LONDON HOSPITALS NHS FOUNDATION TRUST)" userId="a61d3701-26a9-4bfa-a37f-e81ab009dc7a" providerId="ADAL" clId="{8CCCD2D1-77AE-49C0-834A-C68B6EC4FFEC}" dt="2024-11-08T12:58:53.790" v="9" actId="26606"/>
          <ac:spMkLst>
            <pc:docMk/>
            <pc:sldMk cId="494827304" sldId="273"/>
            <ac:spMk id="2" creationId="{FF4E6090-04A1-3728-8E9B-362F1683DBC8}"/>
          </ac:spMkLst>
        </pc:spChg>
        <pc:spChg chg="del">
          <ac:chgData name="HUGHES, Chantelle (UNIVERSITY COLLEGE LONDON HOSPITALS NHS FOUNDATION TRUST)" userId="a61d3701-26a9-4bfa-a37f-e81ab009dc7a" providerId="ADAL" clId="{8CCCD2D1-77AE-49C0-834A-C68B6EC4FFEC}" dt="2024-11-08T12:58:53.790" v="9" actId="26606"/>
          <ac:spMkLst>
            <pc:docMk/>
            <pc:sldMk cId="494827304" sldId="273"/>
            <ac:spMk id="3" creationId="{A64E735D-6657-CB1F-1CFA-A92F7A31CF85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2:58:53.790" v="9" actId="26606"/>
          <ac:spMkLst>
            <pc:docMk/>
            <pc:sldMk cId="494827304" sldId="273"/>
            <ac:spMk id="9" creationId="{BACC6370-2D7E-4714-9D71-7542949D7D5D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2:58:53.790" v="9" actId="26606"/>
          <ac:spMkLst>
            <pc:docMk/>
            <pc:sldMk cId="494827304" sldId="273"/>
            <ac:spMk id="11" creationId="{F68B3F68-107C-434F-AA38-110D5EA91B85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2:58:53.790" v="9" actId="26606"/>
          <ac:spMkLst>
            <pc:docMk/>
            <pc:sldMk cId="494827304" sldId="273"/>
            <ac:spMk id="13" creationId="{AAD0DBB9-1A4B-4391-81D4-CB19F9AB918A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2:58:53.790" v="9" actId="26606"/>
          <ac:spMkLst>
            <pc:docMk/>
            <pc:sldMk cId="494827304" sldId="273"/>
            <ac:spMk id="15" creationId="{063BBA22-50EA-4C4D-BE05-F1CE4E63AA56}"/>
          </ac:spMkLst>
        </pc:spChg>
        <pc:graphicFrameChg chg="add">
          <ac:chgData name="HUGHES, Chantelle (UNIVERSITY COLLEGE LONDON HOSPITALS NHS FOUNDATION TRUST)" userId="a61d3701-26a9-4bfa-a37f-e81ab009dc7a" providerId="ADAL" clId="{8CCCD2D1-77AE-49C0-834A-C68B6EC4FFEC}" dt="2024-11-08T12:58:53.790" v="9" actId="26606"/>
          <ac:graphicFrameMkLst>
            <pc:docMk/>
            <pc:sldMk cId="494827304" sldId="273"/>
            <ac:graphicFrameMk id="5" creationId="{DC74E815-3E52-82BE-2EC3-0E2597A1ED99}"/>
          </ac:graphicFrameMkLst>
        </pc:graphicFrameChg>
      </pc:sldChg>
      <pc:sldChg chg="addSp delSp modSp add mod">
        <pc:chgData name="HUGHES, Chantelle (UNIVERSITY COLLEGE LONDON HOSPITALS NHS FOUNDATION TRUST)" userId="a61d3701-26a9-4bfa-a37f-e81ab009dc7a" providerId="ADAL" clId="{8CCCD2D1-77AE-49C0-834A-C68B6EC4FFEC}" dt="2024-11-08T13:08:17.891" v="118" actId="20577"/>
        <pc:sldMkLst>
          <pc:docMk/>
          <pc:sldMk cId="834827596" sldId="274"/>
        </pc:sldMkLst>
        <pc:spChg chg="del">
          <ac:chgData name="HUGHES, Chantelle (UNIVERSITY COLLEGE LONDON HOSPITALS NHS FOUNDATION TRUST)" userId="a61d3701-26a9-4bfa-a37f-e81ab009dc7a" providerId="ADAL" clId="{8CCCD2D1-77AE-49C0-834A-C68B6EC4FFEC}" dt="2024-11-08T12:59:20.352" v="11" actId="478"/>
          <ac:spMkLst>
            <pc:docMk/>
            <pc:sldMk cId="834827596" sldId="274"/>
            <ac:spMk id="3" creationId="{A64E735D-6657-CB1F-1CFA-A92F7A31CF85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2:59:22.990" v="12" actId="478"/>
          <ac:spMkLst>
            <pc:docMk/>
            <pc:sldMk cId="834827596" sldId="274"/>
            <ac:spMk id="5" creationId="{F1E0CE3C-C11F-DE17-283F-22117E49F177}"/>
          </ac:spMkLst>
        </pc:spChg>
        <pc:spChg chg="mod">
          <ac:chgData name="HUGHES, Chantelle (UNIVERSITY COLLEGE LONDON HOSPITALS NHS FOUNDATION TRUST)" userId="a61d3701-26a9-4bfa-a37f-e81ab009dc7a" providerId="ADAL" clId="{8CCCD2D1-77AE-49C0-834A-C68B6EC4FFEC}" dt="2024-11-08T13:02:21.733" v="34" actId="18245"/>
          <ac:spMkLst>
            <pc:docMk/>
            <pc:sldMk cId="834827596" sldId="274"/>
            <ac:spMk id="8" creationId="{283AC733-9BFB-64B7-C5E5-298655E68E52}"/>
          </ac:spMkLst>
        </pc:spChg>
        <pc:spChg chg="mod">
          <ac:chgData name="HUGHES, Chantelle (UNIVERSITY COLLEGE LONDON HOSPITALS NHS FOUNDATION TRUST)" userId="a61d3701-26a9-4bfa-a37f-e81ab009dc7a" providerId="ADAL" clId="{8CCCD2D1-77AE-49C0-834A-C68B6EC4FFEC}" dt="2024-11-08T13:02:21.733" v="34" actId="18245"/>
          <ac:spMkLst>
            <pc:docMk/>
            <pc:sldMk cId="834827596" sldId="274"/>
            <ac:spMk id="9" creationId="{AF72E7FE-3D7A-5CFB-76E4-3C2800C2DFE5}"/>
          </ac:spMkLst>
        </pc:spChg>
        <pc:spChg chg="mod">
          <ac:chgData name="HUGHES, Chantelle (UNIVERSITY COLLEGE LONDON HOSPITALS NHS FOUNDATION TRUST)" userId="a61d3701-26a9-4bfa-a37f-e81ab009dc7a" providerId="ADAL" clId="{8CCCD2D1-77AE-49C0-834A-C68B6EC4FFEC}" dt="2024-11-08T13:02:21.733" v="34" actId="18245"/>
          <ac:spMkLst>
            <pc:docMk/>
            <pc:sldMk cId="834827596" sldId="274"/>
            <ac:spMk id="10" creationId="{0E6765CD-32D1-2AEB-BC85-8197D1D1EE50}"/>
          </ac:spMkLst>
        </pc:spChg>
        <pc:spChg chg="mod">
          <ac:chgData name="HUGHES, Chantelle (UNIVERSITY COLLEGE LONDON HOSPITALS NHS FOUNDATION TRUST)" userId="a61d3701-26a9-4bfa-a37f-e81ab009dc7a" providerId="ADAL" clId="{8CCCD2D1-77AE-49C0-834A-C68B6EC4FFEC}" dt="2024-11-08T13:02:21.733" v="34" actId="18245"/>
          <ac:spMkLst>
            <pc:docMk/>
            <pc:sldMk cId="834827596" sldId="274"/>
            <ac:spMk id="11" creationId="{0C98FB58-1767-2CEE-1961-522E104058C6}"/>
          </ac:spMkLst>
        </pc:spChg>
        <pc:spChg chg="mod">
          <ac:chgData name="HUGHES, Chantelle (UNIVERSITY COLLEGE LONDON HOSPITALS NHS FOUNDATION TRUST)" userId="a61d3701-26a9-4bfa-a37f-e81ab009dc7a" providerId="ADAL" clId="{8CCCD2D1-77AE-49C0-834A-C68B6EC4FFEC}" dt="2024-11-08T13:02:21.733" v="34" actId="18245"/>
          <ac:spMkLst>
            <pc:docMk/>
            <pc:sldMk cId="834827596" sldId="274"/>
            <ac:spMk id="12" creationId="{94C17359-3973-5265-9A07-64DB83183B72}"/>
          </ac:spMkLst>
        </pc:spChg>
        <pc:spChg chg="mod">
          <ac:chgData name="HUGHES, Chantelle (UNIVERSITY COLLEGE LONDON HOSPITALS NHS FOUNDATION TRUST)" userId="a61d3701-26a9-4bfa-a37f-e81ab009dc7a" providerId="ADAL" clId="{8CCCD2D1-77AE-49C0-834A-C68B6EC4FFEC}" dt="2024-11-08T13:02:11.336" v="31" actId="18245"/>
          <ac:spMkLst>
            <pc:docMk/>
            <pc:sldMk cId="834827596" sldId="274"/>
            <ac:spMk id="13" creationId="{1B30A8EA-BBE2-8FCA-89EF-F9047D3B6168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3:07:35.863" v="75" actId="478"/>
          <ac:spMkLst>
            <pc:docMk/>
            <pc:sldMk cId="834827596" sldId="274"/>
            <ac:spMk id="14" creationId="{79F6E316-6F6D-9855-D887-3778E74EAF3E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3:04:47.482" v="46" actId="478"/>
          <ac:spMkLst>
            <pc:docMk/>
            <pc:sldMk cId="834827596" sldId="274"/>
            <ac:spMk id="15" creationId="{7AADE39C-23DD-3ED8-48B9-0FCE03156376}"/>
          </ac:spMkLst>
        </pc:spChg>
        <pc:grpChg chg="mod">
          <ac:chgData name="HUGHES, Chantelle (UNIVERSITY COLLEGE LONDON HOSPITALS NHS FOUNDATION TRUST)" userId="a61d3701-26a9-4bfa-a37f-e81ab009dc7a" providerId="ADAL" clId="{8CCCD2D1-77AE-49C0-834A-C68B6EC4FFEC}" dt="2024-11-08T13:02:21.733" v="34" actId="18245"/>
          <ac:grpSpMkLst>
            <pc:docMk/>
            <pc:sldMk cId="834827596" sldId="274"/>
            <ac:grpSpMk id="7" creationId="{463164CD-7517-1583-558B-759AD2A8CD92}"/>
          </ac:grpSpMkLst>
        </pc:grpChg>
        <pc:graphicFrameChg chg="add del mod">
          <ac:chgData name="HUGHES, Chantelle (UNIVERSITY COLLEGE LONDON HOSPITALS NHS FOUNDATION TRUST)" userId="a61d3701-26a9-4bfa-a37f-e81ab009dc7a" providerId="ADAL" clId="{8CCCD2D1-77AE-49C0-834A-C68B6EC4FFEC}" dt="2024-11-08T13:08:17.891" v="118" actId="20577"/>
          <ac:graphicFrameMkLst>
            <pc:docMk/>
            <pc:sldMk cId="834827596" sldId="274"/>
            <ac:graphicFrameMk id="6" creationId="{3CB45210-5152-FC8B-1497-592CFCFF7ADC}"/>
          </ac:graphicFrameMkLst>
        </pc:graphicFrameChg>
      </pc:sldChg>
      <pc:sldChg chg="addSp delSp modSp add del mod setBg">
        <pc:chgData name="HUGHES, Chantelle (UNIVERSITY COLLEGE LONDON HOSPITALS NHS FOUNDATION TRUST)" userId="a61d3701-26a9-4bfa-a37f-e81ab009dc7a" providerId="ADAL" clId="{8CCCD2D1-77AE-49C0-834A-C68B6EC4FFEC}" dt="2024-11-08T13:19:15.097" v="199" actId="2696"/>
        <pc:sldMkLst>
          <pc:docMk/>
          <pc:sldMk cId="2680895040" sldId="275"/>
        </pc:sldMkLst>
        <pc:spChg chg="mod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2" creationId="{03D859CD-45AC-B992-634D-D87F033254A9}"/>
          </ac:spMkLst>
        </pc:spChg>
        <pc:spChg chg="del mod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3" creationId="{B1E1A0AF-D9B8-244E-F440-13A155D02FB4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10:30.708" v="141" actId="21"/>
          <ac:spMkLst>
            <pc:docMk/>
            <pc:sldMk cId="2680895040" sldId="275"/>
            <ac:spMk id="4" creationId="{5CF073E0-A457-1576-395A-D87E6E3D0A31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1.505" v="121" actId="26606"/>
          <ac:spMkLst>
            <pc:docMk/>
            <pc:sldMk cId="2680895040" sldId="275"/>
            <ac:spMk id="8" creationId="{907EF6B7-1338-4443-8C46-6A318D952DFD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1.505" v="121" actId="26606"/>
          <ac:spMkLst>
            <pc:docMk/>
            <pc:sldMk cId="2680895040" sldId="275"/>
            <ac:spMk id="10" creationId="{DAAE4CDD-124C-4DCF-9584-B6033B545DD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1.505" v="121" actId="26606"/>
          <ac:spMkLst>
            <pc:docMk/>
            <pc:sldMk cId="2680895040" sldId="275"/>
            <ac:spMk id="12" creationId="{081E4A58-353D-44AE-B2FC-2A74E2E400F7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9.331" v="123" actId="26606"/>
          <ac:spMkLst>
            <pc:docMk/>
            <pc:sldMk cId="2680895040" sldId="275"/>
            <ac:spMk id="14" creationId="{4300840D-0A0B-4512-BACA-B439D5B9C57C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9.331" v="123" actId="26606"/>
          <ac:spMkLst>
            <pc:docMk/>
            <pc:sldMk cId="2680895040" sldId="275"/>
            <ac:spMk id="15" creationId="{09588DA8-065E-4F6F-8EFD-43104AB2E0CF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9.331" v="123" actId="26606"/>
          <ac:spMkLst>
            <pc:docMk/>
            <pc:sldMk cId="2680895040" sldId="275"/>
            <ac:spMk id="16" creationId="{D2B78728-A580-49A7-84F9-6EF6F583ADE0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9.331" v="123" actId="26606"/>
          <ac:spMkLst>
            <pc:docMk/>
            <pc:sldMk cId="2680895040" sldId="275"/>
            <ac:spMk id="17" creationId="{C4285719-470E-454C-AF62-8323075F1F5B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9.331" v="123" actId="26606"/>
          <ac:spMkLst>
            <pc:docMk/>
            <pc:sldMk cId="2680895040" sldId="275"/>
            <ac:spMk id="18" creationId="{38FAA1A1-D861-433F-88FA-1E9D6FD31D11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9.331" v="123" actId="26606"/>
          <ac:spMkLst>
            <pc:docMk/>
            <pc:sldMk cId="2680895040" sldId="275"/>
            <ac:spMk id="19" creationId="{CD9FE4EF-C4D8-49A0-B2FF-81D8DB7D8A24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8:59.331" v="123" actId="26606"/>
          <ac:spMkLst>
            <pc:docMk/>
            <pc:sldMk cId="2680895040" sldId="275"/>
            <ac:spMk id="20" creationId="{8D71EDA1-87BF-4D5D-AB79-F346FD19278A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10.860" v="125" actId="26606"/>
          <ac:spMkLst>
            <pc:docMk/>
            <pc:sldMk cId="2680895040" sldId="275"/>
            <ac:spMk id="22" creationId="{C2554CA6-288E-4202-BC52-2E5A8F0C0AED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10.860" v="125" actId="26606"/>
          <ac:spMkLst>
            <pc:docMk/>
            <pc:sldMk cId="2680895040" sldId="275"/>
            <ac:spMk id="23" creationId="{B10BB131-AC8E-4A8E-A5D1-36260F720C3B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10.860" v="125" actId="26606"/>
          <ac:spMkLst>
            <pc:docMk/>
            <pc:sldMk cId="2680895040" sldId="275"/>
            <ac:spMk id="24" creationId="{5B7778FC-632E-4DCA-A7CB-0D7731CCF970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10.860" v="125" actId="26606"/>
          <ac:spMkLst>
            <pc:docMk/>
            <pc:sldMk cId="2680895040" sldId="275"/>
            <ac:spMk id="25" creationId="{FA23A907-97FB-4A8F-880A-DD77401C4296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spMkLst>
            <pc:docMk/>
            <pc:sldMk cId="2680895040" sldId="275"/>
            <ac:spMk id="26" creationId="{08DDF938-524E-4C18-A47D-C00627832366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13.389" v="127" actId="26606"/>
          <ac:spMkLst>
            <pc:docMk/>
            <pc:sldMk cId="2680895040" sldId="275"/>
            <ac:spMk id="27" creationId="{777A147A-9ED8-46B4-8660-1B3C2AA880B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13.389" v="127" actId="26606"/>
          <ac:spMkLst>
            <pc:docMk/>
            <pc:sldMk cId="2680895040" sldId="275"/>
            <ac:spMk id="28" creationId="{5D6C15A0-C087-4593-8414-2B4EC1CDC3DE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15.843" v="129" actId="26606"/>
          <ac:spMkLst>
            <pc:docMk/>
            <pc:sldMk cId="2680895040" sldId="275"/>
            <ac:spMk id="30" creationId="{18873D23-2DCF-4B31-A009-95721C06E8E1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15.843" v="129" actId="26606"/>
          <ac:spMkLst>
            <pc:docMk/>
            <pc:sldMk cId="2680895040" sldId="275"/>
            <ac:spMk id="31" creationId="{C13EF075-D4EF-4929-ADBC-91B27DA1995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spMkLst>
            <pc:docMk/>
            <pc:sldMk cId="2680895040" sldId="275"/>
            <ac:spMk id="37" creationId="{5A0118C5-4F8D-4CF4-BADD-53FEACC6C42A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spMkLst>
            <pc:docMk/>
            <pc:sldMk cId="2680895040" sldId="275"/>
            <ac:spMk id="38" creationId="{4E0A5C5C-2A95-428E-9F6A-0D29EBD57C9F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spMkLst>
            <pc:docMk/>
            <pc:sldMk cId="2680895040" sldId="275"/>
            <ac:spMk id="39" creationId="{1056F38F-7C4E-461D-8709-7D0024AE1F79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spMkLst>
            <pc:docMk/>
            <pc:sldMk cId="2680895040" sldId="275"/>
            <ac:spMk id="40" creationId="{C7278469-3C3C-49CE-AEEE-E176A4900B78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spMkLst>
            <pc:docMk/>
            <pc:sldMk cId="2680895040" sldId="275"/>
            <ac:spMk id="44" creationId="{4C6598AB-1C17-4D54-951C-A082D94ACB7A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spMkLst>
            <pc:docMk/>
            <pc:sldMk cId="2680895040" sldId="275"/>
            <ac:spMk id="45" creationId="{C83B66D7-137D-4AC1-B172-53D60F08BEB5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spMkLst>
            <pc:docMk/>
            <pc:sldMk cId="2680895040" sldId="275"/>
            <ac:spMk id="46" creationId="{F6B92503-6984-4D15-8B98-8718709B785D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53" creationId="{C2554CA6-288E-4202-BC52-2E5A8F0C0AED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54" creationId="{B10BB131-AC8E-4A8E-A5D1-36260F720C3B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55" creationId="{5B7778FC-632E-4DCA-A7CB-0D7731CCF970}"/>
          </ac:spMkLst>
        </pc:spChg>
        <pc:spChg chg="add del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56" creationId="{FA23A907-97FB-4A8F-880A-DD77401C4296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62" creationId="{BACC6370-2D7E-4714-9D71-7542949D7D5D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64" creationId="{F68B3F68-107C-434F-AA38-110D5EA91B85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66" creationId="{AAD0DBB9-1A4B-4391-81D4-CB19F9AB918A}"/>
          </ac:spMkLst>
        </pc:spChg>
        <pc:spChg chg="add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spMkLst>
            <pc:docMk/>
            <pc:sldMk cId="2680895040" sldId="275"/>
            <ac:spMk id="68" creationId="{063BBA22-50EA-4C4D-BE05-F1CE4E63AA56}"/>
          </ac:spMkLst>
        </pc:spChg>
        <pc:grpChg chg="add del">
          <ac:chgData name="HUGHES, Chantelle (UNIVERSITY COLLEGE LONDON HOSPITALS NHS FOUNDATION TRUST)" userId="a61d3701-26a9-4bfa-a37f-e81ab009dc7a" providerId="ADAL" clId="{8CCCD2D1-77AE-49C0-834A-C68B6EC4FFEC}" dt="2024-11-08T13:09:15.843" v="129" actId="26606"/>
          <ac:grpSpMkLst>
            <pc:docMk/>
            <pc:sldMk cId="2680895040" sldId="275"/>
            <ac:grpSpMk id="32" creationId="{DAA26DFA-AAB2-4973-9C17-16D587C7B198}"/>
          </ac:grpSpMkLst>
        </pc:grpChg>
        <pc:gr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grpSpMkLst>
            <pc:docMk/>
            <pc:sldMk cId="2680895040" sldId="275"/>
            <ac:grpSpMk id="41" creationId="{93DC754C-7E09-422D-A8BB-AF632E90DFA2}"/>
          </ac:grpSpMkLst>
        </pc:grpChg>
        <pc:grpChg chg="add del">
          <ac:chgData name="HUGHES, Chantelle (UNIVERSITY COLLEGE LONDON HOSPITALS NHS FOUNDATION TRUST)" userId="a61d3701-26a9-4bfa-a37f-e81ab009dc7a" providerId="ADAL" clId="{8CCCD2D1-77AE-49C0-834A-C68B6EC4FFEC}" dt="2024-11-08T13:09:22.751" v="131" actId="26606"/>
          <ac:grpSpMkLst>
            <pc:docMk/>
            <pc:sldMk cId="2680895040" sldId="275"/>
            <ac:grpSpMk id="47" creationId="{3773FAF5-C452-4455-9411-D6AF5EBD4CA9}"/>
          </ac:grpSpMkLst>
        </pc:grpChg>
        <pc:graphicFrameChg chg="add">
          <ac:chgData name="HUGHES, Chantelle (UNIVERSITY COLLEGE LONDON HOSPITALS NHS FOUNDATION TRUST)" userId="a61d3701-26a9-4bfa-a37f-e81ab009dc7a" providerId="ADAL" clId="{8CCCD2D1-77AE-49C0-834A-C68B6EC4FFEC}" dt="2024-11-08T13:11:26.816" v="147" actId="26606"/>
          <ac:graphicFrameMkLst>
            <pc:docMk/>
            <pc:sldMk cId="2680895040" sldId="275"/>
            <ac:graphicFrameMk id="58" creationId="{22B1CCBA-FD71-86EB-A946-10DA900CA309}"/>
          </ac:graphicFrameMkLst>
        </pc:graphicFrameChg>
      </pc:sldChg>
      <pc:sldChg chg="addSp delSp modSp add mod">
        <pc:chgData name="HUGHES, Chantelle (UNIVERSITY COLLEGE LONDON HOSPITALS NHS FOUNDATION TRUST)" userId="a61d3701-26a9-4bfa-a37f-e81ab009dc7a" providerId="ADAL" clId="{8CCCD2D1-77AE-49C0-834A-C68B6EC4FFEC}" dt="2024-11-08T13:18:42.994" v="197" actId="242"/>
        <pc:sldMkLst>
          <pc:docMk/>
          <pc:sldMk cId="1911835277" sldId="276"/>
        </pc:sldMkLst>
        <pc:spChg chg="del">
          <ac:chgData name="HUGHES, Chantelle (UNIVERSITY COLLEGE LONDON HOSPITALS NHS FOUNDATION TRUST)" userId="a61d3701-26a9-4bfa-a37f-e81ab009dc7a" providerId="ADAL" clId="{8CCCD2D1-77AE-49C0-834A-C68B6EC4FFEC}" dt="2024-11-08T13:09:42.743" v="134" actId="478"/>
          <ac:spMkLst>
            <pc:docMk/>
            <pc:sldMk cId="1911835277" sldId="276"/>
            <ac:spMk id="2" creationId="{03D859CD-45AC-B992-634D-D87F033254A9}"/>
          </ac:spMkLst>
        </pc:spChg>
        <pc:spChg chg="del mod">
          <ac:chgData name="HUGHES, Chantelle (UNIVERSITY COLLEGE LONDON HOSPITALS NHS FOUNDATION TRUST)" userId="a61d3701-26a9-4bfa-a37f-e81ab009dc7a" providerId="ADAL" clId="{8CCCD2D1-77AE-49C0-834A-C68B6EC4FFEC}" dt="2024-11-08T13:13:55.212" v="153" actId="478"/>
          <ac:spMkLst>
            <pc:docMk/>
            <pc:sldMk cId="1911835277" sldId="276"/>
            <ac:spMk id="3" creationId="{B1E1A0AF-D9B8-244E-F440-13A155D02FB4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3:09:45.205" v="135" actId="478"/>
          <ac:spMkLst>
            <pc:docMk/>
            <pc:sldMk cId="1911835277" sldId="276"/>
            <ac:spMk id="5" creationId="{EE0D80F4-AB00-34A0-5FFD-71569CFBCCB7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3:11:18.277" v="146" actId="478"/>
          <ac:spMkLst>
            <pc:docMk/>
            <pc:sldMk cId="1911835277" sldId="276"/>
            <ac:spMk id="6" creationId="{AA45E7F2-6D40-B434-2332-5C19F4A14249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3:13:59.589" v="154" actId="478"/>
          <ac:spMkLst>
            <pc:docMk/>
            <pc:sldMk cId="1911835277" sldId="276"/>
            <ac:spMk id="8" creationId="{15693E36-320B-9BAC-641C-148719AA50CE}"/>
          </ac:spMkLst>
        </pc:spChg>
        <pc:spChg chg="add mod">
          <ac:chgData name="HUGHES, Chantelle (UNIVERSITY COLLEGE LONDON HOSPITALS NHS FOUNDATION TRUST)" userId="a61d3701-26a9-4bfa-a37f-e81ab009dc7a" providerId="ADAL" clId="{8CCCD2D1-77AE-49C0-834A-C68B6EC4FFEC}" dt="2024-11-08T13:16:43.852" v="179"/>
          <ac:spMkLst>
            <pc:docMk/>
            <pc:sldMk cId="1911835277" sldId="276"/>
            <ac:spMk id="13" creationId="{24E74C02-3D4D-548F-3638-F3D2244E0157}"/>
          </ac:spMkLst>
        </pc:spChg>
        <pc:graphicFrameChg chg="add mod">
          <ac:chgData name="HUGHES, Chantelle (UNIVERSITY COLLEGE LONDON HOSPITALS NHS FOUNDATION TRUST)" userId="a61d3701-26a9-4bfa-a37f-e81ab009dc7a" providerId="ADAL" clId="{8CCCD2D1-77AE-49C0-834A-C68B6EC4FFEC}" dt="2024-11-08T13:14:01.380" v="155"/>
          <ac:graphicFrameMkLst>
            <pc:docMk/>
            <pc:sldMk cId="1911835277" sldId="276"/>
            <ac:graphicFrameMk id="9" creationId="{F1842E56-7A12-D12E-AE03-CB9DC54679B8}"/>
          </ac:graphicFrameMkLst>
        </pc:graphicFrameChg>
        <pc:graphicFrameChg chg="add mod">
          <ac:chgData name="HUGHES, Chantelle (UNIVERSITY COLLEGE LONDON HOSPITALS NHS FOUNDATION TRUST)" userId="a61d3701-26a9-4bfa-a37f-e81ab009dc7a" providerId="ADAL" clId="{8CCCD2D1-77AE-49C0-834A-C68B6EC4FFEC}" dt="2024-11-08T13:14:01.380" v="155"/>
          <ac:graphicFrameMkLst>
            <pc:docMk/>
            <pc:sldMk cId="1911835277" sldId="276"/>
            <ac:graphicFrameMk id="10" creationId="{00A3F5F5-571A-3BBD-C700-B72BBC4D7B6B}"/>
          </ac:graphicFrameMkLst>
        </pc:graphicFrameChg>
        <pc:graphicFrameChg chg="add mod modGraphic">
          <ac:chgData name="HUGHES, Chantelle (UNIVERSITY COLLEGE LONDON HOSPITALS NHS FOUNDATION TRUST)" userId="a61d3701-26a9-4bfa-a37f-e81ab009dc7a" providerId="ADAL" clId="{8CCCD2D1-77AE-49C0-834A-C68B6EC4FFEC}" dt="2024-11-08T13:14:11.768" v="161" actId="14100"/>
          <ac:graphicFrameMkLst>
            <pc:docMk/>
            <pc:sldMk cId="1911835277" sldId="276"/>
            <ac:graphicFrameMk id="11" creationId="{033C5478-DD4A-DB9A-B3A8-B9C626BA5118}"/>
          </ac:graphicFrameMkLst>
        </pc:graphicFrameChg>
        <pc:graphicFrameChg chg="add mod modGraphic">
          <ac:chgData name="HUGHES, Chantelle (UNIVERSITY COLLEGE LONDON HOSPITALS NHS FOUNDATION TRUST)" userId="a61d3701-26a9-4bfa-a37f-e81ab009dc7a" providerId="ADAL" clId="{8CCCD2D1-77AE-49C0-834A-C68B6EC4FFEC}" dt="2024-11-08T13:18:42.994" v="197" actId="242"/>
          <ac:graphicFrameMkLst>
            <pc:docMk/>
            <pc:sldMk cId="1911835277" sldId="276"/>
            <ac:graphicFrameMk id="12" creationId="{7C0C8F08-0D84-B602-9BB7-8B2A7DC9CE0E}"/>
          </ac:graphicFrameMkLst>
        </pc:graphicFrameChg>
      </pc:sldChg>
      <pc:sldChg chg="add del">
        <pc:chgData name="HUGHES, Chantelle (UNIVERSITY COLLEGE LONDON HOSPITALS NHS FOUNDATION TRUST)" userId="a61d3701-26a9-4bfa-a37f-e81ab009dc7a" providerId="ADAL" clId="{8CCCD2D1-77AE-49C0-834A-C68B6EC4FFEC}" dt="2024-11-08T13:36:45.552" v="336" actId="2696"/>
        <pc:sldMkLst>
          <pc:docMk/>
          <pc:sldMk cId="1879381613" sldId="277"/>
        </pc:sldMkLst>
      </pc:sldChg>
      <pc:sldChg chg="addSp delSp modSp new mod">
        <pc:chgData name="HUGHES, Chantelle (UNIVERSITY COLLEGE LONDON HOSPITALS NHS FOUNDATION TRUST)" userId="a61d3701-26a9-4bfa-a37f-e81ab009dc7a" providerId="ADAL" clId="{8CCCD2D1-77AE-49C0-834A-C68B6EC4FFEC}" dt="2024-11-08T13:36:08.770" v="333"/>
        <pc:sldMkLst>
          <pc:docMk/>
          <pc:sldMk cId="750522668" sldId="278"/>
        </pc:sldMkLst>
        <pc:spChg chg="del">
          <ac:chgData name="HUGHES, Chantelle (UNIVERSITY COLLEGE LONDON HOSPITALS NHS FOUNDATION TRUST)" userId="a61d3701-26a9-4bfa-a37f-e81ab009dc7a" providerId="ADAL" clId="{8CCCD2D1-77AE-49C0-834A-C68B6EC4FFEC}" dt="2024-11-08T13:24:36.760" v="255" actId="478"/>
          <ac:spMkLst>
            <pc:docMk/>
            <pc:sldMk cId="750522668" sldId="278"/>
            <ac:spMk id="2" creationId="{DEA1D48E-7241-A7F7-8457-43CAC350541D}"/>
          </ac:spMkLst>
        </pc:spChg>
        <pc:spChg chg="del mod">
          <ac:chgData name="HUGHES, Chantelle (UNIVERSITY COLLEGE LONDON HOSPITALS NHS FOUNDATION TRUST)" userId="a61d3701-26a9-4bfa-a37f-e81ab009dc7a" providerId="ADAL" clId="{8CCCD2D1-77AE-49C0-834A-C68B6EC4FFEC}" dt="2024-11-08T13:32:21.986" v="296" actId="478"/>
          <ac:spMkLst>
            <pc:docMk/>
            <pc:sldMk cId="750522668" sldId="278"/>
            <ac:spMk id="3" creationId="{9D8B67A3-3615-F77A-B0E5-8E27017A2E96}"/>
          </ac:spMkLst>
        </pc:spChg>
        <pc:spChg chg="add mod">
          <ac:chgData name="HUGHES, Chantelle (UNIVERSITY COLLEGE LONDON HOSPITALS NHS FOUNDATION TRUST)" userId="a61d3701-26a9-4bfa-a37f-e81ab009dc7a" providerId="ADAL" clId="{8CCCD2D1-77AE-49C0-834A-C68B6EC4FFEC}" dt="2024-11-08T13:30:48.022" v="292" actId="14100"/>
          <ac:spMkLst>
            <pc:docMk/>
            <pc:sldMk cId="750522668" sldId="278"/>
            <ac:spMk id="4" creationId="{D65508A9-13FE-F59A-8DB6-59477754CBEB}"/>
          </ac:spMkLst>
        </pc:spChg>
        <pc:spChg chg="add mod">
          <ac:chgData name="HUGHES, Chantelle (UNIVERSITY COLLEGE LONDON HOSPITALS NHS FOUNDATION TRUST)" userId="a61d3701-26a9-4bfa-a37f-e81ab009dc7a" providerId="ADAL" clId="{8CCCD2D1-77AE-49C0-834A-C68B6EC4FFEC}" dt="2024-11-08T13:31:28.524" v="295" actId="207"/>
          <ac:spMkLst>
            <pc:docMk/>
            <pc:sldMk cId="750522668" sldId="278"/>
            <ac:spMk id="5" creationId="{FF6EC378-92CD-605B-D099-1CBA648E63EB}"/>
          </ac:spMkLst>
        </pc:spChg>
        <pc:spChg chg="add mod">
          <ac:chgData name="HUGHES, Chantelle (UNIVERSITY COLLEGE LONDON HOSPITALS NHS FOUNDATION TRUST)" userId="a61d3701-26a9-4bfa-a37f-e81ab009dc7a" providerId="ADAL" clId="{8CCCD2D1-77AE-49C0-834A-C68B6EC4FFEC}" dt="2024-11-08T13:31:20.182" v="294" actId="207"/>
          <ac:spMkLst>
            <pc:docMk/>
            <pc:sldMk cId="750522668" sldId="278"/>
            <ac:spMk id="8" creationId="{19BBCE30-162D-165A-244B-8E278BFDE49A}"/>
          </ac:spMkLst>
        </pc:spChg>
        <pc:spChg chg="add mod">
          <ac:chgData name="HUGHES, Chantelle (UNIVERSITY COLLEGE LONDON HOSPITALS NHS FOUNDATION TRUST)" userId="a61d3701-26a9-4bfa-a37f-e81ab009dc7a" providerId="ADAL" clId="{8CCCD2D1-77AE-49C0-834A-C68B6EC4FFEC}" dt="2024-11-08T13:31:10.263" v="293" actId="207"/>
          <ac:spMkLst>
            <pc:docMk/>
            <pc:sldMk cId="750522668" sldId="278"/>
            <ac:spMk id="9" creationId="{A7F9B919-ED59-427C-2DF9-10877C0AEAD3}"/>
          </ac:spMkLst>
        </pc:spChg>
        <pc:spChg chg="add del mod">
          <ac:chgData name="HUGHES, Chantelle (UNIVERSITY COLLEGE LONDON HOSPITALS NHS FOUNDATION TRUST)" userId="a61d3701-26a9-4bfa-a37f-e81ab009dc7a" providerId="ADAL" clId="{8CCCD2D1-77AE-49C0-834A-C68B6EC4FFEC}" dt="2024-11-08T13:32:33.179" v="297" actId="3680"/>
          <ac:spMkLst>
            <pc:docMk/>
            <pc:sldMk cId="750522668" sldId="278"/>
            <ac:spMk id="11" creationId="{CC5BF537-FFE1-7053-8D87-F51E8915E3F5}"/>
          </ac:spMkLst>
        </pc:spChg>
        <pc:graphicFrameChg chg="add mod ord modGraphic">
          <ac:chgData name="HUGHES, Chantelle (UNIVERSITY COLLEGE LONDON HOSPITALS NHS FOUNDATION TRUST)" userId="a61d3701-26a9-4bfa-a37f-e81ab009dc7a" providerId="ADAL" clId="{8CCCD2D1-77AE-49C0-834A-C68B6EC4FFEC}" dt="2024-11-08T13:36:08.770" v="333"/>
          <ac:graphicFrameMkLst>
            <pc:docMk/>
            <pc:sldMk cId="750522668" sldId="278"/>
            <ac:graphicFrameMk id="12" creationId="{965E1C0F-026C-3E13-EB7C-47484219A0C1}"/>
          </ac:graphicFrameMkLst>
        </pc:graphicFrameChg>
        <pc:cxnChg chg="add del">
          <ac:chgData name="HUGHES, Chantelle (UNIVERSITY COLLEGE LONDON HOSPITALS NHS FOUNDATION TRUST)" userId="a61d3701-26a9-4bfa-a37f-e81ab009dc7a" providerId="ADAL" clId="{8CCCD2D1-77AE-49C0-834A-C68B6EC4FFEC}" dt="2024-11-08T13:28:06.975" v="272" actId="478"/>
          <ac:cxnSpMkLst>
            <pc:docMk/>
            <pc:sldMk cId="750522668" sldId="278"/>
            <ac:cxnSpMk id="7" creationId="{B680A8E3-A215-6C11-6989-CF5BD82A8ED2}"/>
          </ac:cxnSpMkLst>
        </pc:cxnChg>
      </pc:sldChg>
      <pc:sldChg chg="delSp new del mod modClrScheme chgLayout">
        <pc:chgData name="HUGHES, Chantelle (UNIVERSITY COLLEGE LONDON HOSPITALS NHS FOUNDATION TRUST)" userId="a61d3701-26a9-4bfa-a37f-e81ab009dc7a" providerId="ADAL" clId="{8CCCD2D1-77AE-49C0-834A-C68B6EC4FFEC}" dt="2024-11-08T13:36:36.002" v="335" actId="2696"/>
        <pc:sldMkLst>
          <pc:docMk/>
          <pc:sldMk cId="559639779" sldId="279"/>
        </pc:sldMkLst>
        <pc:spChg chg="del">
          <ac:chgData name="HUGHES, Chantelle (UNIVERSITY COLLEGE LONDON HOSPITALS NHS FOUNDATION TRUST)" userId="a61d3701-26a9-4bfa-a37f-e81ab009dc7a" providerId="ADAL" clId="{8CCCD2D1-77AE-49C0-834A-C68B6EC4FFEC}" dt="2024-11-08T13:24:01.570" v="253" actId="700"/>
          <ac:spMkLst>
            <pc:docMk/>
            <pc:sldMk cId="559639779" sldId="279"/>
            <ac:spMk id="2" creationId="{D79EA401-2FB5-F8BC-875A-79538F376E65}"/>
          </ac:spMkLst>
        </pc:spChg>
        <pc:spChg chg="del">
          <ac:chgData name="HUGHES, Chantelle (UNIVERSITY COLLEGE LONDON HOSPITALS NHS FOUNDATION TRUST)" userId="a61d3701-26a9-4bfa-a37f-e81ab009dc7a" providerId="ADAL" clId="{8CCCD2D1-77AE-49C0-834A-C68B6EC4FFEC}" dt="2024-11-08T13:24:01.570" v="253" actId="700"/>
          <ac:spMkLst>
            <pc:docMk/>
            <pc:sldMk cId="559639779" sldId="279"/>
            <ac:spMk id="3" creationId="{4F44968E-0FE0-DCDA-7C72-A1FD482CA737}"/>
          </ac:spMkLst>
        </pc:spChg>
        <pc:spChg chg="del">
          <ac:chgData name="HUGHES, Chantelle (UNIVERSITY COLLEGE LONDON HOSPITALS NHS FOUNDATION TRUST)" userId="a61d3701-26a9-4bfa-a37f-e81ab009dc7a" providerId="ADAL" clId="{8CCCD2D1-77AE-49C0-834A-C68B6EC4FFEC}" dt="2024-11-08T13:24:01.570" v="253" actId="700"/>
          <ac:spMkLst>
            <pc:docMk/>
            <pc:sldMk cId="559639779" sldId="279"/>
            <ac:spMk id="4" creationId="{37883B54-42D6-A8C0-CC01-A9073A2E112A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5C108-7B3A-40AC-9D80-D5F866CB88E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D241DF4-5796-4AE0-B8F2-CA778AAF27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People from Black ethnic backgrounds, about twice as likely to be diagnosed with myeloma as White people</a:t>
          </a:r>
        </a:p>
      </dgm:t>
    </dgm:pt>
    <dgm:pt modelId="{5005DE5F-9E6F-45DE-8AF7-AD5F3B3DBF53}" type="parTrans" cxnId="{A05D341A-3039-47B9-B25C-FC2A7813ACEE}">
      <dgm:prSet/>
      <dgm:spPr/>
      <dgm:t>
        <a:bodyPr/>
        <a:lstStyle/>
        <a:p>
          <a:endParaRPr lang="en-US"/>
        </a:p>
      </dgm:t>
    </dgm:pt>
    <dgm:pt modelId="{AB1D73F6-2CC2-4662-9666-3FFC2D159C26}" type="sibTrans" cxnId="{A05D341A-3039-47B9-B25C-FC2A7813ACEE}">
      <dgm:prSet/>
      <dgm:spPr/>
      <dgm:t>
        <a:bodyPr/>
        <a:lstStyle/>
        <a:p>
          <a:endParaRPr lang="en-US"/>
        </a:p>
      </dgm:t>
    </dgm:pt>
    <dgm:pt modelId="{33FFE5EC-A19A-45F0-A071-D58E95DDDD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US studies have found significantly fewer Black participants than expected, around 4–6% instead of 20%</a:t>
          </a:r>
        </a:p>
      </dgm:t>
    </dgm:pt>
    <dgm:pt modelId="{3E5E0836-E043-443D-B4A3-31CB7726CFA4}" type="parTrans" cxnId="{F85983E8-C695-4A98-9F14-B035CBCA3B0E}">
      <dgm:prSet/>
      <dgm:spPr/>
      <dgm:t>
        <a:bodyPr/>
        <a:lstStyle/>
        <a:p>
          <a:endParaRPr lang="en-US"/>
        </a:p>
      </dgm:t>
    </dgm:pt>
    <dgm:pt modelId="{4135582F-5E1D-4DA2-8F94-3320820DA631}" type="sibTrans" cxnId="{F85983E8-C695-4A98-9F14-B035CBCA3B0E}">
      <dgm:prSet/>
      <dgm:spPr/>
      <dgm:t>
        <a:bodyPr/>
        <a:lstStyle/>
        <a:p>
          <a:endParaRPr lang="en-US"/>
        </a:p>
      </dgm:t>
    </dgm:pt>
    <dgm:pt modelId="{6A3396C5-2310-4A53-9B8E-D3BE0822D51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Is this reflective of the UK?</a:t>
          </a:r>
        </a:p>
      </dgm:t>
    </dgm:pt>
    <dgm:pt modelId="{99B7ABE0-1BC0-4A87-9D0A-D28BA772D5C2}" type="parTrans" cxnId="{17F1F80C-B94A-4C07-876F-9CA5C985218D}">
      <dgm:prSet/>
      <dgm:spPr/>
      <dgm:t>
        <a:bodyPr/>
        <a:lstStyle/>
        <a:p>
          <a:endParaRPr lang="en-US"/>
        </a:p>
      </dgm:t>
    </dgm:pt>
    <dgm:pt modelId="{459B2211-C60A-428F-B8BF-5C1F4A282B0A}" type="sibTrans" cxnId="{17F1F80C-B94A-4C07-876F-9CA5C985218D}">
      <dgm:prSet/>
      <dgm:spPr/>
      <dgm:t>
        <a:bodyPr/>
        <a:lstStyle/>
        <a:p>
          <a:endParaRPr lang="en-US"/>
        </a:p>
      </dgm:t>
    </dgm:pt>
    <dgm:pt modelId="{D93A3566-5AC5-427B-A68F-0CA2B92C7DA5}" type="pres">
      <dgm:prSet presAssocID="{48D5C108-7B3A-40AC-9D80-D5F866CB88ED}" presName="root" presStyleCnt="0">
        <dgm:presLayoutVars>
          <dgm:dir/>
          <dgm:resizeHandles val="exact"/>
        </dgm:presLayoutVars>
      </dgm:prSet>
      <dgm:spPr/>
    </dgm:pt>
    <dgm:pt modelId="{0017B84C-0744-4279-99E5-FCE98AC36938}" type="pres">
      <dgm:prSet presAssocID="{BD241DF4-5796-4AE0-B8F2-CA778AAF2759}" presName="compNode" presStyleCnt="0"/>
      <dgm:spPr/>
    </dgm:pt>
    <dgm:pt modelId="{D6F53597-90DC-4801-A04D-B42A179BE79D}" type="pres">
      <dgm:prSet presAssocID="{BD241DF4-5796-4AE0-B8F2-CA778AAF275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9DE1A95B-5520-4D75-8217-F65055D06EE8}" type="pres">
      <dgm:prSet presAssocID="{BD241DF4-5796-4AE0-B8F2-CA778AAF2759}" presName="spaceRect" presStyleCnt="0"/>
      <dgm:spPr/>
    </dgm:pt>
    <dgm:pt modelId="{A97DFAFC-4038-46B9-9B3E-A8C9F83D021A}" type="pres">
      <dgm:prSet presAssocID="{BD241DF4-5796-4AE0-B8F2-CA778AAF2759}" presName="textRect" presStyleLbl="revTx" presStyleIdx="0" presStyleCnt="3">
        <dgm:presLayoutVars>
          <dgm:chMax val="1"/>
          <dgm:chPref val="1"/>
        </dgm:presLayoutVars>
      </dgm:prSet>
      <dgm:spPr/>
    </dgm:pt>
    <dgm:pt modelId="{7D0036A0-9C09-4A63-B783-7993867AD60E}" type="pres">
      <dgm:prSet presAssocID="{AB1D73F6-2CC2-4662-9666-3FFC2D159C26}" presName="sibTrans" presStyleCnt="0"/>
      <dgm:spPr/>
    </dgm:pt>
    <dgm:pt modelId="{C2186033-381A-4185-B566-9F07920F45E1}" type="pres">
      <dgm:prSet presAssocID="{33FFE5EC-A19A-45F0-A071-D58E95DDDD8B}" presName="compNode" presStyleCnt="0"/>
      <dgm:spPr/>
    </dgm:pt>
    <dgm:pt modelId="{ECFAABBE-16AE-4C4F-8470-8C67C3B7467A}" type="pres">
      <dgm:prSet presAssocID="{33FFE5EC-A19A-45F0-A071-D58E95DDDD8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A4C65B85-B8C8-41DE-800E-CE01F9A91F0F}" type="pres">
      <dgm:prSet presAssocID="{33FFE5EC-A19A-45F0-A071-D58E95DDDD8B}" presName="spaceRect" presStyleCnt="0"/>
      <dgm:spPr/>
    </dgm:pt>
    <dgm:pt modelId="{B94E6FB7-7CE4-4830-827C-F0C8A363FF2A}" type="pres">
      <dgm:prSet presAssocID="{33FFE5EC-A19A-45F0-A071-D58E95DDDD8B}" presName="textRect" presStyleLbl="revTx" presStyleIdx="1" presStyleCnt="3">
        <dgm:presLayoutVars>
          <dgm:chMax val="1"/>
          <dgm:chPref val="1"/>
        </dgm:presLayoutVars>
      </dgm:prSet>
      <dgm:spPr/>
    </dgm:pt>
    <dgm:pt modelId="{15E7D24A-46AB-43C6-9109-C48BD108962D}" type="pres">
      <dgm:prSet presAssocID="{4135582F-5E1D-4DA2-8F94-3320820DA631}" presName="sibTrans" presStyleCnt="0"/>
      <dgm:spPr/>
    </dgm:pt>
    <dgm:pt modelId="{B1D300DC-691F-4AED-B9B1-EDE2FDC9B377}" type="pres">
      <dgm:prSet presAssocID="{6A3396C5-2310-4A53-9B8E-D3BE0822D51F}" presName="compNode" presStyleCnt="0"/>
      <dgm:spPr/>
    </dgm:pt>
    <dgm:pt modelId="{7BC27CC2-36A4-4304-9E16-D3C7C1BEDA9A}" type="pres">
      <dgm:prSet presAssocID="{6A3396C5-2310-4A53-9B8E-D3BE0822D51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C988B3A6-1BB6-4435-9449-929FA18180D7}" type="pres">
      <dgm:prSet presAssocID="{6A3396C5-2310-4A53-9B8E-D3BE0822D51F}" presName="spaceRect" presStyleCnt="0"/>
      <dgm:spPr/>
    </dgm:pt>
    <dgm:pt modelId="{BFB9D781-8D68-4C30-86CC-E42806CF1B06}" type="pres">
      <dgm:prSet presAssocID="{6A3396C5-2310-4A53-9B8E-D3BE0822D51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9DD3E0B-57DC-4D87-977E-42F07284DAA6}" type="presOf" srcId="{6A3396C5-2310-4A53-9B8E-D3BE0822D51F}" destId="{BFB9D781-8D68-4C30-86CC-E42806CF1B06}" srcOrd="0" destOrd="0" presId="urn:microsoft.com/office/officeart/2018/2/layout/IconLabelList"/>
    <dgm:cxn modelId="{17F1F80C-B94A-4C07-876F-9CA5C985218D}" srcId="{48D5C108-7B3A-40AC-9D80-D5F866CB88ED}" destId="{6A3396C5-2310-4A53-9B8E-D3BE0822D51F}" srcOrd="2" destOrd="0" parTransId="{99B7ABE0-1BC0-4A87-9D0A-D28BA772D5C2}" sibTransId="{459B2211-C60A-428F-B8BF-5C1F4A282B0A}"/>
    <dgm:cxn modelId="{15461314-7130-4AB7-80E8-9E85347A1E93}" type="presOf" srcId="{48D5C108-7B3A-40AC-9D80-D5F866CB88ED}" destId="{D93A3566-5AC5-427B-A68F-0CA2B92C7DA5}" srcOrd="0" destOrd="0" presId="urn:microsoft.com/office/officeart/2018/2/layout/IconLabelList"/>
    <dgm:cxn modelId="{A05D341A-3039-47B9-B25C-FC2A7813ACEE}" srcId="{48D5C108-7B3A-40AC-9D80-D5F866CB88ED}" destId="{BD241DF4-5796-4AE0-B8F2-CA778AAF2759}" srcOrd="0" destOrd="0" parTransId="{5005DE5F-9E6F-45DE-8AF7-AD5F3B3DBF53}" sibTransId="{AB1D73F6-2CC2-4662-9666-3FFC2D159C26}"/>
    <dgm:cxn modelId="{CB6CE126-275A-4A8A-A86A-CF3817B5CDA0}" type="presOf" srcId="{33FFE5EC-A19A-45F0-A071-D58E95DDDD8B}" destId="{B94E6FB7-7CE4-4830-827C-F0C8A363FF2A}" srcOrd="0" destOrd="0" presId="urn:microsoft.com/office/officeart/2018/2/layout/IconLabelList"/>
    <dgm:cxn modelId="{F85983E8-C695-4A98-9F14-B035CBCA3B0E}" srcId="{48D5C108-7B3A-40AC-9D80-D5F866CB88ED}" destId="{33FFE5EC-A19A-45F0-A071-D58E95DDDD8B}" srcOrd="1" destOrd="0" parTransId="{3E5E0836-E043-443D-B4A3-31CB7726CFA4}" sibTransId="{4135582F-5E1D-4DA2-8F94-3320820DA631}"/>
    <dgm:cxn modelId="{70C572F2-5AAC-40D2-B18E-53F3D1373A1F}" type="presOf" srcId="{BD241DF4-5796-4AE0-B8F2-CA778AAF2759}" destId="{A97DFAFC-4038-46B9-9B3E-A8C9F83D021A}" srcOrd="0" destOrd="0" presId="urn:microsoft.com/office/officeart/2018/2/layout/IconLabelList"/>
    <dgm:cxn modelId="{0BE8923A-3A7D-42EA-A087-BA527CF15F98}" type="presParOf" srcId="{D93A3566-5AC5-427B-A68F-0CA2B92C7DA5}" destId="{0017B84C-0744-4279-99E5-FCE98AC36938}" srcOrd="0" destOrd="0" presId="urn:microsoft.com/office/officeart/2018/2/layout/IconLabelList"/>
    <dgm:cxn modelId="{5AF1A504-7B92-4333-BFB1-6EC7896308F9}" type="presParOf" srcId="{0017B84C-0744-4279-99E5-FCE98AC36938}" destId="{D6F53597-90DC-4801-A04D-B42A179BE79D}" srcOrd="0" destOrd="0" presId="urn:microsoft.com/office/officeart/2018/2/layout/IconLabelList"/>
    <dgm:cxn modelId="{DC2E4D86-8940-427F-9232-5F2B883B1F01}" type="presParOf" srcId="{0017B84C-0744-4279-99E5-FCE98AC36938}" destId="{9DE1A95B-5520-4D75-8217-F65055D06EE8}" srcOrd="1" destOrd="0" presId="urn:microsoft.com/office/officeart/2018/2/layout/IconLabelList"/>
    <dgm:cxn modelId="{4DBFF35A-5E70-4794-A560-078231694476}" type="presParOf" srcId="{0017B84C-0744-4279-99E5-FCE98AC36938}" destId="{A97DFAFC-4038-46B9-9B3E-A8C9F83D021A}" srcOrd="2" destOrd="0" presId="urn:microsoft.com/office/officeart/2018/2/layout/IconLabelList"/>
    <dgm:cxn modelId="{A5C5DD1D-AD97-4BFF-A89A-EE24519AB8F7}" type="presParOf" srcId="{D93A3566-5AC5-427B-A68F-0CA2B92C7DA5}" destId="{7D0036A0-9C09-4A63-B783-7993867AD60E}" srcOrd="1" destOrd="0" presId="urn:microsoft.com/office/officeart/2018/2/layout/IconLabelList"/>
    <dgm:cxn modelId="{E9DEE3BC-3AFF-4E65-8F50-347D9E276339}" type="presParOf" srcId="{D93A3566-5AC5-427B-A68F-0CA2B92C7DA5}" destId="{C2186033-381A-4185-B566-9F07920F45E1}" srcOrd="2" destOrd="0" presId="urn:microsoft.com/office/officeart/2018/2/layout/IconLabelList"/>
    <dgm:cxn modelId="{B2D0AA20-600D-483D-9CD2-DC9F588C1681}" type="presParOf" srcId="{C2186033-381A-4185-B566-9F07920F45E1}" destId="{ECFAABBE-16AE-4C4F-8470-8C67C3B7467A}" srcOrd="0" destOrd="0" presId="urn:microsoft.com/office/officeart/2018/2/layout/IconLabelList"/>
    <dgm:cxn modelId="{A6BB8AC6-B2FB-4E82-8E5C-A5E7907E578C}" type="presParOf" srcId="{C2186033-381A-4185-B566-9F07920F45E1}" destId="{A4C65B85-B8C8-41DE-800E-CE01F9A91F0F}" srcOrd="1" destOrd="0" presId="urn:microsoft.com/office/officeart/2018/2/layout/IconLabelList"/>
    <dgm:cxn modelId="{C98D17E9-7E63-42D2-AF25-40A802419082}" type="presParOf" srcId="{C2186033-381A-4185-B566-9F07920F45E1}" destId="{B94E6FB7-7CE4-4830-827C-F0C8A363FF2A}" srcOrd="2" destOrd="0" presId="urn:microsoft.com/office/officeart/2018/2/layout/IconLabelList"/>
    <dgm:cxn modelId="{F2B96369-02E0-4CB1-BBA2-6EF68EC0C432}" type="presParOf" srcId="{D93A3566-5AC5-427B-A68F-0CA2B92C7DA5}" destId="{15E7D24A-46AB-43C6-9109-C48BD108962D}" srcOrd="3" destOrd="0" presId="urn:microsoft.com/office/officeart/2018/2/layout/IconLabelList"/>
    <dgm:cxn modelId="{F24EDBD0-A4D5-4D27-9D5D-B17BCD0332D9}" type="presParOf" srcId="{D93A3566-5AC5-427B-A68F-0CA2B92C7DA5}" destId="{B1D300DC-691F-4AED-B9B1-EDE2FDC9B377}" srcOrd="4" destOrd="0" presId="urn:microsoft.com/office/officeart/2018/2/layout/IconLabelList"/>
    <dgm:cxn modelId="{62D7C1CB-CA98-48D6-A65C-5D2A3B058E2B}" type="presParOf" srcId="{B1D300DC-691F-4AED-B9B1-EDE2FDC9B377}" destId="{7BC27CC2-36A4-4304-9E16-D3C7C1BEDA9A}" srcOrd="0" destOrd="0" presId="urn:microsoft.com/office/officeart/2018/2/layout/IconLabelList"/>
    <dgm:cxn modelId="{C03E1EC5-35C1-480A-90EA-FF24E7D7E0D1}" type="presParOf" srcId="{B1D300DC-691F-4AED-B9B1-EDE2FDC9B377}" destId="{C988B3A6-1BB6-4435-9449-929FA18180D7}" srcOrd="1" destOrd="0" presId="urn:microsoft.com/office/officeart/2018/2/layout/IconLabelList"/>
    <dgm:cxn modelId="{A48E8E91-B92D-4012-A187-897F32ABA4DC}" type="presParOf" srcId="{B1D300DC-691F-4AED-B9B1-EDE2FDC9B377}" destId="{BFB9D781-8D68-4C30-86CC-E42806CF1B0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53597-90DC-4801-A04D-B42A179BE79D}">
      <dsp:nvSpPr>
        <dsp:cNvPr id="0" name=""/>
        <dsp:cNvSpPr/>
      </dsp:nvSpPr>
      <dsp:spPr>
        <a:xfrm>
          <a:off x="947201" y="1029739"/>
          <a:ext cx="1451800" cy="14518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DFAFC-4038-46B9-9B3E-A8C9F83D021A}">
      <dsp:nvSpPr>
        <dsp:cNvPr id="0" name=""/>
        <dsp:cNvSpPr/>
      </dsp:nvSpPr>
      <dsp:spPr>
        <a:xfrm>
          <a:off x="59990" y="2864956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People from Black ethnic backgrounds, about twice as likely to be diagnosed with myeloma as White people</a:t>
          </a:r>
        </a:p>
      </dsp:txBody>
      <dsp:txXfrm>
        <a:off x="59990" y="2864956"/>
        <a:ext cx="3226223" cy="720000"/>
      </dsp:txXfrm>
    </dsp:sp>
    <dsp:sp modelId="{ECFAABBE-16AE-4C4F-8470-8C67C3B7467A}">
      <dsp:nvSpPr>
        <dsp:cNvPr id="0" name=""/>
        <dsp:cNvSpPr/>
      </dsp:nvSpPr>
      <dsp:spPr>
        <a:xfrm>
          <a:off x="4738014" y="1029739"/>
          <a:ext cx="1451800" cy="14518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E6FB7-7CE4-4830-827C-F0C8A363FF2A}">
      <dsp:nvSpPr>
        <dsp:cNvPr id="0" name=""/>
        <dsp:cNvSpPr/>
      </dsp:nvSpPr>
      <dsp:spPr>
        <a:xfrm>
          <a:off x="3850802" y="2864956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US studies have found significantly fewer Black participants than expected, around 4–6% instead of 20%</a:t>
          </a:r>
        </a:p>
      </dsp:txBody>
      <dsp:txXfrm>
        <a:off x="3850802" y="2864956"/>
        <a:ext cx="3226223" cy="720000"/>
      </dsp:txXfrm>
    </dsp:sp>
    <dsp:sp modelId="{7BC27CC2-36A4-4304-9E16-D3C7C1BEDA9A}">
      <dsp:nvSpPr>
        <dsp:cNvPr id="0" name=""/>
        <dsp:cNvSpPr/>
      </dsp:nvSpPr>
      <dsp:spPr>
        <a:xfrm>
          <a:off x="8528826" y="1029739"/>
          <a:ext cx="1451800" cy="14518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B9D781-8D68-4C30-86CC-E42806CF1B06}">
      <dsp:nvSpPr>
        <dsp:cNvPr id="0" name=""/>
        <dsp:cNvSpPr/>
      </dsp:nvSpPr>
      <dsp:spPr>
        <a:xfrm>
          <a:off x="7641615" y="2864956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Is this reflective of the UK?</a:t>
          </a:r>
        </a:p>
      </dsp:txBody>
      <dsp:txXfrm>
        <a:off x="7641615" y="2864956"/>
        <a:ext cx="3226223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D734F-F5B2-814D-B594-8284881C74F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79C1D-2C4B-CF47-9B4D-55FE81F98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6F4D7D41-32EF-BE01-7880-37EF60AF02D4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F002BC-E540-8C15-821D-160E05DF8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CD842-9CE3-907B-BF4B-64023766B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68D12-37FD-8694-B5CF-B6332C8B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AA411-1A47-3CA8-FF77-6BD51174A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D156B-3DBE-39FF-7CDD-2786D9E0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A61574-0D1B-1F57-4DAB-D96E11B8B0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020877" y="4671094"/>
            <a:ext cx="3332923" cy="136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2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F643-DCBF-6893-03D8-BC56E6E6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CEA32-DA79-6DE1-79C0-24D40F8B9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FC6A1-B3A7-A5E7-FDA0-A703161A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0123-5D4D-3A91-F9FB-96F9EF4F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3190A4-F3F6-95B2-BAB2-35C6C9A460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29191" y="5916225"/>
            <a:ext cx="2094641" cy="94177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153D325F-0357-34CF-5047-2D98F5EB25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0"/>
            <a:ext cx="1390650" cy="269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6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64B-8686-C754-72CE-E641BAE8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17608-D473-215E-43E7-C610874BF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B20A6-EE8C-A1C8-8A5C-211AC060C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BBB4-D8A3-35B8-196C-1D90AD0B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043B0-89BF-3484-407B-D6FF0C60A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04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6F91-91BF-1987-5748-1F10F2C9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33ED0-955A-0477-533F-06C1A1577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8F7B3-82C5-D8C5-7F6A-E56A2C52C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2D349-1392-984B-20E5-273546B7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1A844-5A7E-38C3-F63F-F91DC72C8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3F46E-E7BA-9A5C-3BBF-4DAEEDB76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77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5CF1-AF7F-506E-8E18-B5C8B13E3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A3D00-5821-F06F-BDE3-CD49D803A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2BDE7-C139-966E-20A0-A14A6E4CE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E3971-8BCB-D392-2632-20DAE73A5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554B-D75D-62DC-6B50-751E06260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60292-86CF-6AEA-F041-591A26BF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BC96F-0DD1-791B-AD1F-C469C65F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EBD4F-FB5A-FB03-7E9B-6695BDC2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35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8C0C-58C9-BCD9-F00A-CCC924B7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EA677-2BDD-7112-E92F-DCB96C39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5E6C98-ED53-4272-A65B-D41D9201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AD7B2-91F0-CA37-EC29-908C0F23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5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AF790-E790-A78E-D37E-C2D83D7E1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23F58-ED58-9E5B-C9D7-EB64C9DB2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6D8D2-B3C0-60A2-5267-9CC9B1C2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2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1680-774F-9F4E-3195-A974904D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94922-1F4C-6179-DD58-E098F90E0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D847C-AA20-F4E4-6D32-AA87DE5E2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AEFAC-A2FB-8857-0987-155C8FE1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2F708-2222-C895-97E6-08C6B96F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EE42F-0A23-039A-F1E1-59B497F0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1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AE7E-C2C5-CD6A-945A-4DC41F34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8D8ED-F365-5977-9D6E-94526BE54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B3B8D-B36E-F438-F77E-2BFF705F7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C4C2D-903A-0BC2-0AD7-552BA501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2E967-5BCA-D6EF-3ED2-BC907C00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1BDAC-9EB7-BE2D-72EE-CED3725A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6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C443-9C48-274E-BE2F-F5F6ED6C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EF822-086B-8FEF-5ECB-DD58C4254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8B8E7-026F-B5A9-A84D-2FBB266F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36A83-EB01-DB5C-A046-289C362B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05641-5B99-C92E-5FA6-7067AA4D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03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B0830-9EAF-6CA8-AAED-DC5101CB1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B919C-FB27-8225-DD0A-68AA6DB1A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E7533-7182-9911-48E4-3BFBAA69C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6103-F7C2-9765-1F0C-D38843423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DE92-B294-1FB0-76DC-531353FC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94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8BC25-5D16-9E46-AA22-12B5D28D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84499-D7C6-CF2C-EB46-C9AA93A7A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97768-A113-D506-E94F-D2CDF1F71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31BE5-2DA8-4F4C-97B0-49E2A7169E2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5E38-E194-90CA-6416-DFD76FDCD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87B0F-C207-B779-ADEC-668A92CFB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87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Chantelle.hughes@nhs.net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2/bloodadvances.2021005482" TargetMode="External"/><Relationship Id="rId2" Type="http://schemas.openxmlformats.org/officeDocument/2006/relationships/hyperlink" Target="https://doi.org/10.1001/jamanetworkopen.2023.2251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1/jamanetworkopen.2022.816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3C5B16-E00F-4320-757D-F13540D36D83}"/>
              </a:ext>
            </a:extLst>
          </p:cNvPr>
          <p:cNvSpPr txBox="1"/>
          <p:nvPr/>
        </p:nvSpPr>
        <p:spPr>
          <a:xfrm>
            <a:off x="1347309" y="271212"/>
            <a:ext cx="9494120" cy="50783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endParaRPr lang="en-GB" sz="3600" b="1" dirty="0">
              <a:latin typeface="+mj-lt"/>
              <a:ea typeface="Calibri Light"/>
              <a:cs typeface="Calibri Light"/>
            </a:endParaRPr>
          </a:p>
          <a:p>
            <a:r>
              <a:rPr lang="en-GB" sz="3600" b="1" dirty="0">
                <a:solidFill>
                  <a:schemeClr val="bg1"/>
                </a:solidFill>
                <a:ea typeface="+mn-lt"/>
                <a:cs typeface="+mn-lt"/>
              </a:rPr>
              <a:t>Are participants of myeloma trials </a:t>
            </a:r>
          </a:p>
          <a:p>
            <a:r>
              <a:rPr lang="en-GB" sz="3600" b="1" dirty="0">
                <a:solidFill>
                  <a:schemeClr val="bg1"/>
                </a:solidFill>
                <a:ea typeface="+mn-lt"/>
                <a:cs typeface="+mn-lt"/>
              </a:rPr>
              <a:t>representative of the patient population? </a:t>
            </a:r>
            <a:br>
              <a:rPr lang="en-GB" sz="3600" dirty="0">
                <a:ea typeface="+mn-lt"/>
                <a:cs typeface="+mn-lt"/>
              </a:rPr>
            </a:br>
            <a:r>
              <a:rPr lang="en-GB" sz="3600" dirty="0">
                <a:solidFill>
                  <a:schemeClr val="bg1"/>
                </a:solidFill>
                <a:ea typeface="+mn-lt"/>
                <a:cs typeface="+mn-lt"/>
              </a:rPr>
              <a:t>Data from a large haematology centre in the UK </a:t>
            </a:r>
            <a:endParaRPr lang="en-GB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GB" sz="3600" b="1" dirty="0">
              <a:solidFill>
                <a:schemeClr val="bg1"/>
              </a:solidFill>
              <a:latin typeface="+mj-lt"/>
              <a:ea typeface="Calibri Light"/>
              <a:cs typeface="Calibri Light"/>
            </a:endParaRPr>
          </a:p>
          <a:p>
            <a:pPr algn="ctr"/>
            <a:endParaRPr lang="en-GB" sz="3200" dirty="0">
              <a:solidFill>
                <a:schemeClr val="bg1"/>
              </a:solidFill>
              <a:latin typeface="+mj-lt"/>
              <a:ea typeface="Calibri Light"/>
              <a:cs typeface="Calibri Light"/>
            </a:endParaRPr>
          </a:p>
          <a:p>
            <a:r>
              <a:rPr lang="en-GB" sz="3200" dirty="0">
                <a:solidFill>
                  <a:schemeClr val="bg1"/>
                </a:solidFill>
                <a:latin typeface="+mj-lt"/>
                <a:ea typeface="Calibri Light"/>
                <a:cs typeface="Calibri Light"/>
              </a:rPr>
              <a:t>Chantelle Hughes, Senior Research Nurse</a:t>
            </a:r>
          </a:p>
          <a:p>
            <a:endParaRPr lang="en-GB" sz="3600" b="1" dirty="0">
              <a:solidFill>
                <a:schemeClr val="bg1"/>
              </a:solidFill>
              <a:latin typeface="+mj-lt"/>
              <a:ea typeface="Calibri Light"/>
              <a:cs typeface="Calibri Light"/>
            </a:endParaRPr>
          </a:p>
          <a:p>
            <a:r>
              <a:rPr lang="en-GB" sz="3200" dirty="0">
                <a:solidFill>
                  <a:schemeClr val="bg1"/>
                </a:solidFill>
                <a:latin typeface="+mj-lt"/>
                <a:ea typeface="Calibri Light"/>
                <a:cs typeface="Calibri Light"/>
              </a:rPr>
              <a:t>14th November 2024</a:t>
            </a:r>
            <a:endParaRPr lang="en-GB" sz="3200" b="1" dirty="0">
              <a:solidFill>
                <a:schemeClr val="bg1"/>
              </a:solidFill>
              <a:latin typeface="+mj-l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5179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E6090-04A1-3728-8E9B-362F1683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a typeface="Calibri Light"/>
                <a:cs typeface="Calibri Light"/>
              </a:rPr>
              <a:t>Background</a:t>
            </a:r>
          </a:p>
        </p:txBody>
      </p:sp>
      <p:graphicFrame>
        <p:nvGraphicFramePr>
          <p:cNvPr id="6" name="Content Placeholder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CB45210-5152-FC8B-1497-592CFCFF7A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802893"/>
              </p:ext>
            </p:extLst>
          </p:nvPr>
        </p:nvGraphicFramePr>
        <p:xfrm>
          <a:off x="644056" y="1690689"/>
          <a:ext cx="10927829" cy="461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482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ECD2E7-38FB-D105-34B5-A7706937A02E}"/>
              </a:ext>
            </a:extLst>
          </p:cNvPr>
          <p:cNvSpPr txBox="1"/>
          <p:nvPr/>
        </p:nvSpPr>
        <p:spPr>
          <a:xfrm>
            <a:off x="4837429" y="2436844"/>
            <a:ext cx="251714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latin typeface="Calibri"/>
                <a:ea typeface="Calibri"/>
                <a:cs typeface="Calibri"/>
              </a:rPr>
              <a:t>1,059 myeloma patients</a:t>
            </a:r>
            <a:endParaRPr lang="en-US" sz="2800" dirty="0"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A group of people in a triangle&#10;&#10;Description automatically generated">
            <a:extLst>
              <a:ext uri="{FF2B5EF4-FFF2-40B4-BE49-F238E27FC236}">
                <a16:creationId xmlns:a16="http://schemas.microsoft.com/office/drawing/2014/main" id="{6A26889F-D1D7-83EE-8B15-8EC6668F7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18" y="457141"/>
            <a:ext cx="1802764" cy="1802764"/>
          </a:xfrm>
          <a:prstGeom prst="rect">
            <a:avLst/>
          </a:prstGeom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87EEA51-19A3-78FF-9038-FE105DABB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857" y="4240859"/>
            <a:ext cx="1820848" cy="18208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E7DEB7-0E1B-9E3A-4641-F9E9CD0C8B9D}"/>
              </a:ext>
            </a:extLst>
          </p:cNvPr>
          <p:cNvSpPr txBox="1"/>
          <p:nvPr/>
        </p:nvSpPr>
        <p:spPr>
          <a:xfrm>
            <a:off x="9582859" y="4366453"/>
            <a:ext cx="19694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165 patients received treatment on a clinical trial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0445D8-6228-6258-0F0D-6F66B4FA46E1}"/>
              </a:ext>
            </a:extLst>
          </p:cNvPr>
          <p:cNvSpPr txBox="1"/>
          <p:nvPr/>
        </p:nvSpPr>
        <p:spPr>
          <a:xfrm>
            <a:off x="639664" y="4658620"/>
            <a:ext cx="1820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894 received standard treatment​</a:t>
            </a:r>
          </a:p>
        </p:txBody>
      </p:sp>
      <p:pic>
        <p:nvPicPr>
          <p:cNvPr id="13" name="Picture 1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D0D31F2-8E65-5CD6-5B2E-EC4216757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666" y="4240859"/>
            <a:ext cx="1820848" cy="1820848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A21482C4-F339-78EB-CDB5-E85BE5E58019}"/>
              </a:ext>
            </a:extLst>
          </p:cNvPr>
          <p:cNvSpPr/>
          <p:nvPr/>
        </p:nvSpPr>
        <p:spPr>
          <a:xfrm rot="2732422">
            <a:off x="4157471" y="2866533"/>
            <a:ext cx="360845" cy="1175847"/>
          </a:xfrm>
          <a:prstGeom prst="downArrow">
            <a:avLst>
              <a:gd name="adj1" fmla="val 32372"/>
              <a:gd name="adj2" fmla="val 50000"/>
            </a:avLst>
          </a:prstGeom>
          <a:solidFill>
            <a:srgbClr val="5ECC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FA2FD7AC-0EF2-72A4-604C-60A212FDDF1F}"/>
              </a:ext>
            </a:extLst>
          </p:cNvPr>
          <p:cNvSpPr/>
          <p:nvPr/>
        </p:nvSpPr>
        <p:spPr>
          <a:xfrm rot="18867578" flipH="1">
            <a:off x="7673686" y="2866532"/>
            <a:ext cx="360845" cy="1175847"/>
          </a:xfrm>
          <a:prstGeom prst="downArrow">
            <a:avLst>
              <a:gd name="adj1" fmla="val 32372"/>
              <a:gd name="adj2" fmla="val 50000"/>
            </a:avLst>
          </a:prstGeom>
          <a:solidFill>
            <a:srgbClr val="5ECC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4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C0C8F08-0D84-B602-9BB7-8B2A7DC9C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717820"/>
              </p:ext>
            </p:extLst>
          </p:nvPr>
        </p:nvGraphicFramePr>
        <p:xfrm>
          <a:off x="1145309" y="1920240"/>
          <a:ext cx="9735125" cy="319414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23127">
                  <a:extLst>
                    <a:ext uri="{9D8B030D-6E8A-4147-A177-3AD203B41FA5}">
                      <a16:colId xmlns:a16="http://schemas.microsoft.com/office/drawing/2014/main" val="2615163673"/>
                    </a:ext>
                  </a:extLst>
                </a:gridCol>
                <a:gridCol w="858982">
                  <a:extLst>
                    <a:ext uri="{9D8B030D-6E8A-4147-A177-3AD203B41FA5}">
                      <a16:colId xmlns:a16="http://schemas.microsoft.com/office/drawing/2014/main" val="351220395"/>
                    </a:ext>
                  </a:extLst>
                </a:gridCol>
                <a:gridCol w="1607127">
                  <a:extLst>
                    <a:ext uri="{9D8B030D-6E8A-4147-A177-3AD203B41FA5}">
                      <a16:colId xmlns:a16="http://schemas.microsoft.com/office/drawing/2014/main" val="1028060471"/>
                    </a:ext>
                  </a:extLst>
                </a:gridCol>
                <a:gridCol w="1052946">
                  <a:extLst>
                    <a:ext uri="{9D8B030D-6E8A-4147-A177-3AD203B41FA5}">
                      <a16:colId xmlns:a16="http://schemas.microsoft.com/office/drawing/2014/main" val="3018263832"/>
                    </a:ext>
                  </a:extLst>
                </a:gridCol>
                <a:gridCol w="3592943">
                  <a:extLst>
                    <a:ext uri="{9D8B030D-6E8A-4147-A177-3AD203B41FA5}">
                      <a16:colId xmlns:a16="http://schemas.microsoft.com/office/drawing/2014/main" val="2223741479"/>
                    </a:ext>
                  </a:extLst>
                </a:gridCol>
              </a:tblGrid>
              <a:tr h="1078097">
                <a:tc>
                  <a:txBody>
                    <a:bodyPr/>
                    <a:lstStyle/>
                    <a:p>
                      <a:r>
                        <a:rPr lang="en-GB" sz="2000" dirty="0"/>
                        <a:t>Variable</a:t>
                      </a:r>
                    </a:p>
                  </a:txBody>
                  <a:tcPr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EC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Odds Ratio</a:t>
                      </a:r>
                    </a:p>
                  </a:txBody>
                  <a:tcPr>
                    <a:lnL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EC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95% Confidence Interval</a:t>
                      </a:r>
                    </a:p>
                  </a:txBody>
                  <a:tcPr>
                    <a:lnL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EC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p-value</a:t>
                      </a:r>
                    </a:p>
                  </a:txBody>
                  <a:tcPr>
                    <a:lnL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EC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Interpretation</a:t>
                      </a:r>
                    </a:p>
                  </a:txBody>
                  <a:tcPr>
                    <a:lnL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EC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496392"/>
                  </a:ext>
                </a:extLst>
              </a:tr>
              <a:tr h="1037954">
                <a:tc>
                  <a:txBody>
                    <a:bodyPr/>
                    <a:lstStyle/>
                    <a:p>
                      <a:r>
                        <a:rPr lang="en-GB" sz="2000" dirty="0"/>
                        <a:t>Ethnicity </a:t>
                      </a:r>
                    </a:p>
                    <a:p>
                      <a:r>
                        <a:rPr lang="en-GB" sz="2000" dirty="0"/>
                        <a:t>(White vs. Non-White)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2.53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1.51 – 4.12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&lt; 0.001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White patients 2.5x more likely to participate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678587"/>
                  </a:ext>
                </a:extLst>
              </a:tr>
              <a:tr h="1078097">
                <a:tc>
                  <a:txBody>
                    <a:bodyPr/>
                    <a:lstStyle/>
                    <a:p>
                      <a:r>
                        <a:rPr lang="en-GB" sz="2000" dirty="0"/>
                        <a:t>Sex </a:t>
                      </a:r>
                    </a:p>
                    <a:p>
                      <a:r>
                        <a:rPr lang="en-GB" sz="2000" dirty="0"/>
                        <a:t>(Male vs. Female)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1.02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0.70 – 1.50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&gt; 0.9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No significant difference observed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87544"/>
                  </a:ext>
                </a:extLst>
              </a:tr>
            </a:tbl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24E74C02-3D4D-548F-3638-F3D2244E0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 Light"/>
                <a:ea typeface="Calibri Light"/>
                <a:cs typeface="Calibri Light"/>
              </a:rPr>
              <a:t>Multivariable logistic regression analysis</a:t>
            </a:r>
            <a:endParaRPr lang="en-US" b="1" dirty="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91183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9508-7905-8089-23C2-A37FA00C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Calibri Light"/>
                <a:ea typeface="Calibri"/>
                <a:cs typeface="Calibri"/>
              </a:rPr>
              <a:t>Exploratory analysis</a:t>
            </a:r>
            <a:endParaRPr lang="en-US" dirty="0">
              <a:latin typeface="Calibri Light"/>
              <a:ea typeface="Calibri Light" panose="020F0302020204030204"/>
              <a:cs typeface="Calibri Light" panose="020F0302020204030204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58A18B-A903-DD2B-A4F7-65EF41F0A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920178"/>
              </p:ext>
            </p:extLst>
          </p:nvPr>
        </p:nvGraphicFramePr>
        <p:xfrm>
          <a:off x="1136073" y="1833626"/>
          <a:ext cx="9836728" cy="342988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281382">
                  <a:extLst>
                    <a:ext uri="{9D8B030D-6E8A-4147-A177-3AD203B41FA5}">
                      <a16:colId xmlns:a16="http://schemas.microsoft.com/office/drawing/2014/main" val="277318986"/>
                    </a:ext>
                  </a:extLst>
                </a:gridCol>
                <a:gridCol w="4276437">
                  <a:extLst>
                    <a:ext uri="{9D8B030D-6E8A-4147-A177-3AD203B41FA5}">
                      <a16:colId xmlns:a16="http://schemas.microsoft.com/office/drawing/2014/main" val="215138999"/>
                    </a:ext>
                  </a:extLst>
                </a:gridCol>
                <a:gridCol w="3278909">
                  <a:extLst>
                    <a:ext uri="{9D8B030D-6E8A-4147-A177-3AD203B41FA5}">
                      <a16:colId xmlns:a16="http://schemas.microsoft.com/office/drawing/2014/main" val="760272800"/>
                    </a:ext>
                  </a:extLst>
                </a:gridCol>
              </a:tblGrid>
              <a:tr h="567799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EC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Standard of care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EC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Trial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EC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012568"/>
                  </a:ext>
                </a:extLst>
              </a:tr>
              <a:tr h="52811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E7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noProof="0" dirty="0">
                          <a:solidFill>
                            <a:srgbClr val="000000"/>
                          </a:solidFill>
                        </a:rPr>
                        <a:t>Median (Interquartile range)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E7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4284265171"/>
                  </a:ext>
                </a:extLst>
              </a:tr>
              <a:tr h="8518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Index of Multiple Deprivation (IMD)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6 (3-8)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7 (4-9)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341384"/>
                  </a:ext>
                </a:extLst>
              </a:tr>
              <a:tr h="91429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dirty="0"/>
                        <a:t>Age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2000" dirty="0"/>
                        <a:t>(years)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63 (56-70)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63 (56-69)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530470"/>
                  </a:ext>
                </a:extLst>
              </a:tr>
              <a:tr h="567798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/>
                        <a:t>Note: Higher IMD indicates more affluent area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E7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E7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93245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192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D3AB73-3EE9-1826-DC38-F9A082EDB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7772400" cy="6857999"/>
          </a:xfrm>
          <a:solidFill>
            <a:schemeClr val="bg1"/>
          </a:solidFill>
        </p:spPr>
        <p:txBody>
          <a:bodyPr anchor="ctr"/>
          <a:lstStyle/>
          <a:p>
            <a:pPr marL="361950" algn="l"/>
            <a:r>
              <a:rPr lang="en-GB" sz="3200" b="1" dirty="0"/>
              <a:t>Conclusions</a:t>
            </a:r>
          </a:p>
          <a:p>
            <a:pPr marL="704850" indent="-342900" algn="l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70485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Relatively small dataset but findings from our centre are reflective of ethnic disparities observed in the US.</a:t>
            </a:r>
          </a:p>
          <a:p>
            <a:pPr marL="361950" algn="l"/>
            <a:endParaRPr lang="en-GB" dirty="0"/>
          </a:p>
          <a:p>
            <a:pPr marL="70485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Suggestion of socioeconomic disparity.</a:t>
            </a:r>
          </a:p>
          <a:p>
            <a:pPr marL="704850" indent="-342900" algn="l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1B1FF4-D3FA-8B79-D1ED-7F12D329085C}"/>
              </a:ext>
            </a:extLst>
          </p:cNvPr>
          <p:cNvSpPr txBox="1">
            <a:spLocks/>
          </p:cNvSpPr>
          <p:nvPr/>
        </p:nvSpPr>
        <p:spPr>
          <a:xfrm>
            <a:off x="7934325" y="844030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4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5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D3AB73-3EE9-1826-DC38-F9A082EDB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7772400" cy="6857999"/>
          </a:xfrm>
          <a:solidFill>
            <a:schemeClr val="bg1"/>
          </a:solidFill>
        </p:spPr>
        <p:txBody>
          <a:bodyPr anchor="ctr"/>
          <a:lstStyle/>
          <a:p>
            <a:pPr marL="361950" algn="l"/>
            <a:r>
              <a:rPr lang="en-GB" sz="3600" b="1" dirty="0">
                <a:latin typeface="Calibri"/>
                <a:ea typeface="Calibri"/>
                <a:cs typeface="Calibri"/>
              </a:rPr>
              <a:t>Thank you for Listening</a:t>
            </a:r>
            <a:endParaRPr lang="en-US" sz="3600" dirty="0"/>
          </a:p>
          <a:p>
            <a:pPr marL="361950" algn="l"/>
            <a:endParaRPr lang="en-GB" sz="2800" b="1" dirty="0">
              <a:ea typeface="Calibri"/>
              <a:cs typeface="Calibri"/>
            </a:endParaRPr>
          </a:p>
          <a:p>
            <a:pPr marL="361950" algn="l"/>
            <a:r>
              <a:rPr lang="en-GB" sz="2800" b="1" dirty="0">
                <a:solidFill>
                  <a:srgbClr val="000000"/>
                </a:solidFill>
                <a:ea typeface="Calibri"/>
                <a:cs typeface="Calibri"/>
              </a:rPr>
              <a:t>Acknowledgments</a:t>
            </a:r>
            <a:endParaRPr lang="en-GB" sz="2800" b="1" dirty="0">
              <a:ea typeface="Calibri"/>
              <a:cs typeface="Calibri"/>
            </a:endParaRPr>
          </a:p>
          <a:p>
            <a:pPr marL="361950" algn="l"/>
            <a:endParaRPr lang="en-GB" sz="2800" b="1" dirty="0">
              <a:ea typeface="Calibri"/>
              <a:cs typeface="Calibri"/>
            </a:endParaRPr>
          </a:p>
          <a:p>
            <a:pPr marL="361950" algn="l"/>
            <a:r>
              <a:rPr lang="en-GB" dirty="0">
                <a:ea typeface="Calibri" panose="020F0502020204030204"/>
                <a:cs typeface="Calibri" panose="020F0502020204030204"/>
              </a:rPr>
              <a:t>Thank you to the UK Myeloma Society for the travel grant to attend IMS 2024.</a:t>
            </a:r>
          </a:p>
          <a:p>
            <a:pPr marL="361950" algn="l"/>
            <a:endParaRPr lang="en-GB" dirty="0">
              <a:ea typeface="Calibri" panose="020F0502020204030204"/>
              <a:cs typeface="Calibri" panose="020F0502020204030204"/>
            </a:endParaRPr>
          </a:p>
          <a:p>
            <a:pPr marL="361950" algn="l"/>
            <a:r>
              <a:rPr lang="en-GB" dirty="0">
                <a:ea typeface="Calibri" panose="020F0502020204030204"/>
                <a:cs typeface="Calibri" panose="020F0502020204030204"/>
              </a:rPr>
              <a:t>Grateful thanks to the Margaret Spittle Fellowship for funding my time on this project.</a:t>
            </a:r>
          </a:p>
          <a:p>
            <a:pPr marL="361950" algn="l"/>
            <a:endParaRPr lang="en-GB" dirty="0">
              <a:ea typeface="Calibri" panose="020F0502020204030204"/>
              <a:cs typeface="Calibri" panose="020F0502020204030204"/>
            </a:endParaRPr>
          </a:p>
          <a:p>
            <a:pPr marL="361950" algn="l"/>
            <a:r>
              <a:rPr lang="en-US" dirty="0">
                <a:ea typeface="Calibri" panose="020F0502020204030204"/>
                <a:cs typeface="Calibri" panose="020F0502020204030204"/>
              </a:rPr>
              <a:t>For any questions, please contact me at:</a:t>
            </a:r>
            <a:br>
              <a:rPr lang="en-US" dirty="0">
                <a:ea typeface="Calibri" panose="020F0502020204030204"/>
                <a:cs typeface="Calibri" panose="020F0502020204030204"/>
              </a:rPr>
            </a:br>
            <a:r>
              <a:rPr lang="en-US" dirty="0">
                <a:ea typeface="Calibri" panose="020F0502020204030204"/>
                <a:cs typeface="Calibri" panose="020F0502020204030204"/>
                <a:hlinkClick r:id="rId2"/>
              </a:rPr>
              <a:t>Chantelle.hughes@nhs.net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1B1FF4-D3FA-8B79-D1ED-7F12D329085C}"/>
              </a:ext>
            </a:extLst>
          </p:cNvPr>
          <p:cNvSpPr txBox="1">
            <a:spLocks/>
          </p:cNvSpPr>
          <p:nvPr/>
        </p:nvSpPr>
        <p:spPr>
          <a:xfrm>
            <a:off x="7934325" y="844030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4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12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D3F01-AC38-B141-B06D-67CB042C0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a typeface="Calibri Light"/>
                <a:cs typeface="Calibri Light"/>
              </a:rPr>
              <a:t>References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D369-B485-FD41-790F-147BE4B0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GB" sz="2400" dirty="0" err="1">
                <a:latin typeface="Arial"/>
                <a:cs typeface="Arial"/>
              </a:rPr>
              <a:t>Pittell</a:t>
            </a:r>
            <a:r>
              <a:rPr lang="en-GB" sz="2400" dirty="0">
                <a:latin typeface="Arial"/>
                <a:cs typeface="Arial"/>
              </a:rPr>
              <a:t>, H. et al. (2023) ‘Racial and Ethnic Inequities in US Oncology Clinical Trial Participation From 2017 to 2022’, JAMA Network Open, 6(7), p. e2322515. Available at: </a:t>
            </a:r>
            <a:r>
              <a:rPr lang="en-GB" sz="2400" dirty="0"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https://doi.org/10.1001/jamanetworkopen.2023.22515</a:t>
            </a:r>
            <a:r>
              <a:rPr lang="en-GB" sz="2400" dirty="0">
                <a:latin typeface="Arial"/>
                <a:cs typeface="Arial"/>
              </a:rPr>
              <a:t> . 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GB" sz="2400" err="1">
                <a:latin typeface="Arial"/>
                <a:cs typeface="Arial"/>
              </a:rPr>
              <a:t>Kanapuru</a:t>
            </a:r>
            <a:r>
              <a:rPr lang="en-GB" sz="2400" dirty="0">
                <a:latin typeface="Arial"/>
                <a:cs typeface="Arial"/>
              </a:rPr>
              <a:t>, B. et al. (2022) ‘Analysis of racial and ethnic disparities in multiple myeloma US FDA drug approval trials’, Blood Advances, 6(6), pp. 1684–1691. Available at: </a:t>
            </a:r>
            <a:r>
              <a:rPr lang="en-GB" sz="2400" dirty="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https://doi.org/10.1182/bloodadvances.2021005482</a:t>
            </a:r>
            <a:r>
              <a:rPr lang="en-GB" sz="2400" dirty="0">
                <a:latin typeface="Arial"/>
                <a:cs typeface="Arial"/>
              </a:rPr>
              <a:t> . </a:t>
            </a:r>
            <a:endParaRPr lang="en-US" sz="2400" dirty="0">
              <a:latin typeface="Arial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GB" sz="2400" dirty="0">
                <a:latin typeface="Arial"/>
                <a:cs typeface="Arial"/>
              </a:rPr>
              <a:t>Al </a:t>
            </a:r>
            <a:r>
              <a:rPr lang="en-GB" sz="2400" err="1">
                <a:latin typeface="Arial"/>
                <a:cs typeface="Arial"/>
              </a:rPr>
              <a:t>Hadidi</a:t>
            </a:r>
            <a:r>
              <a:rPr lang="en-GB" sz="2400" dirty="0">
                <a:latin typeface="Arial"/>
                <a:cs typeface="Arial"/>
              </a:rPr>
              <a:t>, S. et al. (2022) ‘</a:t>
            </a:r>
            <a:r>
              <a:rPr lang="en-GB" sz="2400" err="1">
                <a:latin typeface="Arial"/>
                <a:cs typeface="Arial"/>
              </a:rPr>
              <a:t>Enrollment</a:t>
            </a:r>
            <a:r>
              <a:rPr lang="en-GB" sz="2400" dirty="0">
                <a:latin typeface="Arial"/>
                <a:cs typeface="Arial"/>
              </a:rPr>
              <a:t> of Black Participants in Pivotal Clinical Trials Supporting US Food and Drug Administration Approval of Chimeric Antigen Receptor–T Cell Therapy for </a:t>
            </a:r>
            <a:r>
              <a:rPr lang="en-GB" sz="2400" err="1">
                <a:latin typeface="Arial"/>
                <a:cs typeface="Arial"/>
              </a:rPr>
              <a:t>Hematological</a:t>
            </a:r>
            <a:r>
              <a:rPr lang="en-GB" sz="2400" dirty="0">
                <a:latin typeface="Arial"/>
                <a:cs typeface="Arial"/>
              </a:rPr>
              <a:t> Malignant Neoplasms’, JAMA Network Open, 5(4), p. e228161. Available at: </a:t>
            </a:r>
            <a:r>
              <a:rPr lang="en-GB" sz="2400" dirty="0"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https://doi.org/10.1001/jamanetworkopen.2022.8161</a:t>
            </a:r>
            <a:r>
              <a:rPr lang="en-GB" sz="2400" dirty="0">
                <a:latin typeface="Arial"/>
                <a:cs typeface="Arial"/>
              </a:rPr>
              <a:t>.</a:t>
            </a:r>
            <a:endParaRPr lang="en-US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Hibbs, S. P. et al. (2024) ‘Cancer trial eligibility and therapy modifications for individuals with </a:t>
            </a:r>
            <a:r>
              <a:rPr lang="en-GB" sz="2400" err="1">
                <a:solidFill>
                  <a:srgbClr val="000000"/>
                </a:solidFill>
                <a:latin typeface="Arial"/>
                <a:ea typeface="+mn-lt"/>
                <a:cs typeface="Arial"/>
              </a:rPr>
              <a:t>duffy</a:t>
            </a:r>
            <a:r>
              <a:rPr lang="en-GB" sz="240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 null–associated neutrophil count’, JAMA Network Open, 7(9), p. e2432475. </a:t>
            </a:r>
            <a:r>
              <a:rPr lang="en-GB" sz="2400" err="1">
                <a:solidFill>
                  <a:srgbClr val="000000"/>
                </a:solidFill>
                <a:latin typeface="Arial"/>
                <a:ea typeface="+mn-lt"/>
                <a:cs typeface="Arial"/>
              </a:rPr>
              <a:t>doi</a:t>
            </a:r>
            <a:r>
              <a:rPr lang="en-GB" sz="240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: 10.1001/jamanetworkopen.2024.32475.</a:t>
            </a:r>
            <a:endParaRPr lang="en-GB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7936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AD99B45886BC47A000508F13129C76" ma:contentTypeVersion="15" ma:contentTypeDescription="Create a new document." ma:contentTypeScope="" ma:versionID="164535d4899fc38c0a24f47afcb6859b">
  <xsd:schema xmlns:xsd="http://www.w3.org/2001/XMLSchema" xmlns:xs="http://www.w3.org/2001/XMLSchema" xmlns:p="http://schemas.microsoft.com/office/2006/metadata/properties" xmlns:ns2="d3589776-a6e9-47f6-b29d-6cb7706879f7" xmlns:ns3="4e0dc7e0-d52d-44e7-9e24-2a1253bdd292" targetNamespace="http://schemas.microsoft.com/office/2006/metadata/properties" ma:root="true" ma:fieldsID="e567d5afcfde4198f3211e5b9c484425" ns2:_="" ns3:_="">
    <xsd:import namespace="d3589776-a6e9-47f6-b29d-6cb7706879f7"/>
    <xsd:import namespace="4e0dc7e0-d52d-44e7-9e24-2a1253bdd29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89776-a6e9-47f6-b29d-6cb7706879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f73f4fe-ae9d-4354-8b41-4fd9abadcd16}" ma:internalName="TaxCatchAll" ma:showField="CatchAllData" ma:web="d3589776-a6e9-47f6-b29d-6cb7706879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0dc7e0-d52d-44e7-9e24-2a1253bdd2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e61c988-076a-48c0-80de-1ec4c958c6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589776-a6e9-47f6-b29d-6cb7706879f7" xsi:nil="true"/>
    <lcf76f155ced4ddcb4097134ff3c332f xmlns="4e0dc7e0-d52d-44e7-9e24-2a1253bdd29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299F5F-7A03-46D1-A20B-DE2BCD213A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589776-a6e9-47f6-b29d-6cb7706879f7"/>
    <ds:schemaRef ds:uri="4e0dc7e0-d52d-44e7-9e24-2a1253bdd2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9C4491-B19E-4976-A820-14CAC36C9E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EB377E-9674-4B80-BA18-1841540B57F2}">
  <ds:schemaRefs>
    <ds:schemaRef ds:uri="http://www.w3.org/XML/1998/namespace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4e0dc7e0-d52d-44e7-9e24-2a1253bdd292"/>
    <ds:schemaRef ds:uri="d3589776-a6e9-47f6-b29d-6cb7706879f7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499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Background</vt:lpstr>
      <vt:lpstr>PowerPoint Presentation</vt:lpstr>
      <vt:lpstr>Multivariable logistic regression analysis</vt:lpstr>
      <vt:lpstr>Exploratory analysis</vt:lpstr>
      <vt:lpstr>PowerPoint Presentation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Cox</dc:creator>
  <cp:lastModifiedBy>Hughes, Chantelle</cp:lastModifiedBy>
  <cp:revision>234</cp:revision>
  <dcterms:created xsi:type="dcterms:W3CDTF">2022-12-19T18:34:31Z</dcterms:created>
  <dcterms:modified xsi:type="dcterms:W3CDTF">2024-11-11T16:33:04Z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0x010100E4AD99B45886BC47A000508F13129C76</vt:lpwstr>
  </property>
</Properties>
</file>